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1" r:id="rId2"/>
    <p:sldId id="327" r:id="rId3"/>
    <p:sldId id="328" r:id="rId4"/>
    <p:sldId id="260" r:id="rId5"/>
    <p:sldId id="294" r:id="rId6"/>
    <p:sldId id="325" r:id="rId7"/>
    <p:sldId id="295" r:id="rId8"/>
    <p:sldId id="312" r:id="rId9"/>
    <p:sldId id="313" r:id="rId10"/>
    <p:sldId id="314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368">
          <p15:clr>
            <a:srgbClr val="A4A3A4"/>
          </p15:clr>
        </p15:guide>
        <p15:guide id="3" pos="309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44B"/>
    <a:srgbClr val="ED5A45"/>
    <a:srgbClr val="365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7"/>
    <p:restoredTop sz="96093"/>
  </p:normalViewPr>
  <p:slideViewPr>
    <p:cSldViewPr snapToGrid="0" snapToObjects="1">
      <p:cViewPr varScale="1">
        <p:scale>
          <a:sx n="72" d="100"/>
          <a:sy n="72" d="100"/>
        </p:scale>
        <p:origin x="684" y="72"/>
      </p:cViewPr>
      <p:guideLst>
        <p:guide pos="7368"/>
        <p:guide pos="30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448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DBAC-73CD-B735-EDDB-1E7508DD2A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0C9F5-7B67-4C26-BF51-EB1DD5B89912}" type="datetimeFigureOut">
              <a:rPr lang="en-US" smtClean="0"/>
              <a:t>6/28/2022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241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242AC1F-2D30-4A64-A176-C52DEB4BB7D1}" type="datetimeFigureOut">
              <a:rPr lang="en-US" smtClean="0"/>
              <a:pPr/>
              <a:t>6/28/2022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4704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0949"/>
            <a:ext cx="2971800" cy="2714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70949"/>
            <a:ext cx="2971800" cy="2714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</a:defRPr>
            </a:lvl1pPr>
          </a:lstStyle>
          <a:p>
            <a:fld id="{B53EA8A5-9004-4CA7-9676-93D9B2E2DA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313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60839" indent="-160839" algn="l" defTabSz="1218987" rtl="0" eaLnBrk="1" latinLnBrk="0" hangingPunct="1">
      <a:lnSpc>
        <a:spcPct val="90000"/>
      </a:lnSpc>
      <a:spcBef>
        <a:spcPts val="800"/>
      </a:spcBef>
      <a:spcAft>
        <a:spcPts val="533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64003" indent="-186234" algn="l" defTabSz="1218987" rtl="0" eaLnBrk="1" latinLnBrk="0" hangingPunct="1">
      <a:lnSpc>
        <a:spcPct val="90000"/>
      </a:lnSpc>
      <a:spcAft>
        <a:spcPts val="533"/>
      </a:spcAft>
      <a:buFont typeface="Arial Narrow" panose="020B0606020202030204" pitchFamily="34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541772" indent="-177769" algn="l" defTabSz="1218987" rtl="0" eaLnBrk="1" latinLnBrk="0" hangingPunct="1">
      <a:lnSpc>
        <a:spcPct val="90000"/>
      </a:lnSpc>
      <a:spcAft>
        <a:spcPts val="533"/>
      </a:spcAft>
      <a:buFont typeface="Arial Narrow" panose="020B0606020202030204" pitchFamily="34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711076" indent="-177769" algn="l" defTabSz="1218987" rtl="0" eaLnBrk="1" latinLnBrk="0" hangingPunct="1">
      <a:lnSpc>
        <a:spcPct val="90000"/>
      </a:lnSpc>
      <a:spcAft>
        <a:spcPts val="533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880379" indent="-160839" algn="l" defTabSz="1218987" rtl="0" eaLnBrk="1" latinLnBrk="0" hangingPunct="1">
      <a:lnSpc>
        <a:spcPct val="90000"/>
      </a:lnSpc>
      <a:spcAft>
        <a:spcPts val="533"/>
      </a:spcAft>
      <a:buFont typeface="Arial Narrow" panose="020B0606020202030204" pitchFamily="34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75" hidden="1"/>
          <p:cNvSpPr/>
          <p:nvPr userDrawn="1"/>
        </p:nvSpPr>
        <p:spPr>
          <a:xfrm rot="10800000" flipV="1">
            <a:off x="12188825" y="0"/>
            <a:ext cx="3572777" cy="7311922"/>
          </a:xfrm>
          <a:custGeom>
            <a:avLst/>
            <a:gdLst>
              <a:gd name="connsiteX0" fmla="*/ 0 w 3991087"/>
              <a:gd name="connsiteY0" fmla="*/ 6841864 h 6841864"/>
              <a:gd name="connsiteX1" fmla="*/ 0 w 3991087"/>
              <a:gd name="connsiteY1" fmla="*/ 0 h 6841864"/>
              <a:gd name="connsiteX2" fmla="*/ 3991087 w 3991087"/>
              <a:gd name="connsiteY2" fmla="*/ 0 h 6841864"/>
              <a:gd name="connsiteX3" fmla="*/ 0 w 3991087"/>
              <a:gd name="connsiteY3" fmla="*/ 6841864 h 68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087" h="6841864">
                <a:moveTo>
                  <a:pt x="0" y="6841864"/>
                </a:moveTo>
                <a:lnTo>
                  <a:pt x="0" y="0"/>
                </a:lnTo>
                <a:lnTo>
                  <a:pt x="3991087" y="0"/>
                </a:lnTo>
                <a:lnTo>
                  <a:pt x="0" y="6841864"/>
                </a:lnTo>
                <a:close/>
              </a:path>
            </a:pathLst>
          </a:cu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 rot="10800000">
            <a:off x="1752600" y="5482923"/>
            <a:ext cx="0" cy="1097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 userDrawn="1"/>
        </p:nvGrpSpPr>
        <p:grpSpPr>
          <a:xfrm>
            <a:off x="441684" y="5498357"/>
            <a:ext cx="1066047" cy="1048428"/>
            <a:chOff x="2394783" y="210541"/>
            <a:chExt cx="5512021" cy="5420917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3559659" y="412278"/>
              <a:ext cx="1321061" cy="2121511"/>
            </a:xfrm>
            <a:custGeom>
              <a:avLst/>
              <a:gdLst>
                <a:gd name="T0" fmla="*/ 0 w 190"/>
                <a:gd name="T1" fmla="*/ 37 h 304"/>
                <a:gd name="T2" fmla="*/ 9 w 190"/>
                <a:gd name="T3" fmla="*/ 11 h 304"/>
                <a:gd name="T4" fmla="*/ 61 w 190"/>
                <a:gd name="T5" fmla="*/ 136 h 304"/>
                <a:gd name="T6" fmla="*/ 91 w 190"/>
                <a:gd name="T7" fmla="*/ 64 h 304"/>
                <a:gd name="T8" fmla="*/ 128 w 190"/>
                <a:gd name="T9" fmla="*/ 28 h 304"/>
                <a:gd name="T10" fmla="*/ 170 w 190"/>
                <a:gd name="T11" fmla="*/ 5 h 304"/>
                <a:gd name="T12" fmla="*/ 181 w 190"/>
                <a:gd name="T13" fmla="*/ 8 h 304"/>
                <a:gd name="T14" fmla="*/ 141 w 190"/>
                <a:gd name="T15" fmla="*/ 29 h 304"/>
                <a:gd name="T16" fmla="*/ 93 w 190"/>
                <a:gd name="T17" fmla="*/ 92 h 304"/>
                <a:gd name="T18" fmla="*/ 81 w 190"/>
                <a:gd name="T19" fmla="*/ 169 h 304"/>
                <a:gd name="T20" fmla="*/ 112 w 190"/>
                <a:gd name="T21" fmla="*/ 247 h 304"/>
                <a:gd name="T22" fmla="*/ 175 w 190"/>
                <a:gd name="T23" fmla="*/ 295 h 304"/>
                <a:gd name="T24" fmla="*/ 175 w 190"/>
                <a:gd name="T25" fmla="*/ 301 h 304"/>
                <a:gd name="T26" fmla="*/ 113 w 190"/>
                <a:gd name="T27" fmla="*/ 266 h 304"/>
                <a:gd name="T28" fmla="*/ 70 w 190"/>
                <a:gd name="T29" fmla="*/ 203 h 304"/>
                <a:gd name="T30" fmla="*/ 0 w 190"/>
                <a:gd name="T31" fmla="*/ 3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4">
                  <a:moveTo>
                    <a:pt x="0" y="37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70" y="89"/>
                    <a:pt x="91" y="64"/>
                  </a:cubicBezTo>
                  <a:cubicBezTo>
                    <a:pt x="101" y="51"/>
                    <a:pt x="114" y="38"/>
                    <a:pt x="128" y="28"/>
                  </a:cubicBezTo>
                  <a:cubicBezTo>
                    <a:pt x="142" y="16"/>
                    <a:pt x="159" y="7"/>
                    <a:pt x="170" y="5"/>
                  </a:cubicBezTo>
                  <a:cubicBezTo>
                    <a:pt x="190" y="0"/>
                    <a:pt x="184" y="5"/>
                    <a:pt x="181" y="8"/>
                  </a:cubicBezTo>
                  <a:cubicBezTo>
                    <a:pt x="179" y="10"/>
                    <a:pt x="159" y="15"/>
                    <a:pt x="141" y="29"/>
                  </a:cubicBezTo>
                  <a:cubicBezTo>
                    <a:pt x="122" y="44"/>
                    <a:pt x="107" y="60"/>
                    <a:pt x="93" y="92"/>
                  </a:cubicBezTo>
                  <a:cubicBezTo>
                    <a:pt x="79" y="125"/>
                    <a:pt x="80" y="158"/>
                    <a:pt x="81" y="169"/>
                  </a:cubicBezTo>
                  <a:cubicBezTo>
                    <a:pt x="81" y="180"/>
                    <a:pt x="86" y="213"/>
                    <a:pt x="112" y="247"/>
                  </a:cubicBezTo>
                  <a:cubicBezTo>
                    <a:pt x="138" y="281"/>
                    <a:pt x="169" y="293"/>
                    <a:pt x="175" y="295"/>
                  </a:cubicBezTo>
                  <a:cubicBezTo>
                    <a:pt x="184" y="297"/>
                    <a:pt x="185" y="304"/>
                    <a:pt x="175" y="301"/>
                  </a:cubicBezTo>
                  <a:cubicBezTo>
                    <a:pt x="169" y="300"/>
                    <a:pt x="139" y="287"/>
                    <a:pt x="113" y="266"/>
                  </a:cubicBezTo>
                  <a:cubicBezTo>
                    <a:pt x="92" y="248"/>
                    <a:pt x="78" y="220"/>
                    <a:pt x="70" y="203"/>
                  </a:cubicBezTo>
                  <a:cubicBezTo>
                    <a:pt x="50" y="159"/>
                    <a:pt x="0" y="37"/>
                    <a:pt x="0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427372" y="412278"/>
              <a:ext cx="1321061" cy="2108495"/>
            </a:xfrm>
            <a:custGeom>
              <a:avLst/>
              <a:gdLst>
                <a:gd name="T0" fmla="*/ 190 w 190"/>
                <a:gd name="T1" fmla="*/ 36 h 303"/>
                <a:gd name="T2" fmla="*/ 181 w 190"/>
                <a:gd name="T3" fmla="*/ 10 h 303"/>
                <a:gd name="T4" fmla="*/ 128 w 190"/>
                <a:gd name="T5" fmla="*/ 136 h 303"/>
                <a:gd name="T6" fmla="*/ 98 w 190"/>
                <a:gd name="T7" fmla="*/ 63 h 303"/>
                <a:gd name="T8" fmla="*/ 62 w 190"/>
                <a:gd name="T9" fmla="*/ 27 h 303"/>
                <a:gd name="T10" fmla="*/ 20 w 190"/>
                <a:gd name="T11" fmla="*/ 4 h 303"/>
                <a:gd name="T12" fmla="*/ 8 w 190"/>
                <a:gd name="T13" fmla="*/ 7 h 303"/>
                <a:gd name="T14" fmla="*/ 49 w 190"/>
                <a:gd name="T15" fmla="*/ 28 h 303"/>
                <a:gd name="T16" fmla="*/ 97 w 190"/>
                <a:gd name="T17" fmla="*/ 92 h 303"/>
                <a:gd name="T18" fmla="*/ 109 w 190"/>
                <a:gd name="T19" fmla="*/ 169 h 303"/>
                <a:gd name="T20" fmla="*/ 78 w 190"/>
                <a:gd name="T21" fmla="*/ 246 h 303"/>
                <a:gd name="T22" fmla="*/ 15 w 190"/>
                <a:gd name="T23" fmla="*/ 294 h 303"/>
                <a:gd name="T24" fmla="*/ 15 w 190"/>
                <a:gd name="T25" fmla="*/ 301 h 303"/>
                <a:gd name="T26" fmla="*/ 77 w 190"/>
                <a:gd name="T27" fmla="*/ 265 h 303"/>
                <a:gd name="T28" fmla="*/ 119 w 190"/>
                <a:gd name="T29" fmla="*/ 202 h 303"/>
                <a:gd name="T30" fmla="*/ 190 w 190"/>
                <a:gd name="T31" fmla="*/ 3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3">
                  <a:moveTo>
                    <a:pt x="190" y="36"/>
                  </a:moveTo>
                  <a:cubicBezTo>
                    <a:pt x="181" y="10"/>
                    <a:pt x="181" y="10"/>
                    <a:pt x="181" y="10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6"/>
                    <a:pt x="120" y="89"/>
                    <a:pt x="98" y="63"/>
                  </a:cubicBezTo>
                  <a:cubicBezTo>
                    <a:pt x="88" y="51"/>
                    <a:pt x="76" y="37"/>
                    <a:pt x="62" y="27"/>
                  </a:cubicBezTo>
                  <a:cubicBezTo>
                    <a:pt x="47" y="16"/>
                    <a:pt x="30" y="7"/>
                    <a:pt x="20" y="4"/>
                  </a:cubicBezTo>
                  <a:cubicBezTo>
                    <a:pt x="0" y="0"/>
                    <a:pt x="6" y="4"/>
                    <a:pt x="8" y="7"/>
                  </a:cubicBezTo>
                  <a:cubicBezTo>
                    <a:pt x="10" y="10"/>
                    <a:pt x="31" y="14"/>
                    <a:pt x="49" y="28"/>
                  </a:cubicBezTo>
                  <a:cubicBezTo>
                    <a:pt x="67" y="43"/>
                    <a:pt x="83" y="59"/>
                    <a:pt x="97" y="92"/>
                  </a:cubicBezTo>
                  <a:cubicBezTo>
                    <a:pt x="111" y="124"/>
                    <a:pt x="110" y="157"/>
                    <a:pt x="109" y="169"/>
                  </a:cubicBezTo>
                  <a:cubicBezTo>
                    <a:pt x="108" y="180"/>
                    <a:pt x="104" y="212"/>
                    <a:pt x="78" y="246"/>
                  </a:cubicBezTo>
                  <a:cubicBezTo>
                    <a:pt x="52" y="281"/>
                    <a:pt x="21" y="292"/>
                    <a:pt x="15" y="294"/>
                  </a:cubicBezTo>
                  <a:cubicBezTo>
                    <a:pt x="6" y="296"/>
                    <a:pt x="5" y="303"/>
                    <a:pt x="15" y="301"/>
                  </a:cubicBezTo>
                  <a:cubicBezTo>
                    <a:pt x="21" y="299"/>
                    <a:pt x="51" y="287"/>
                    <a:pt x="77" y="265"/>
                  </a:cubicBezTo>
                  <a:cubicBezTo>
                    <a:pt x="98" y="248"/>
                    <a:pt x="111" y="219"/>
                    <a:pt x="119" y="202"/>
                  </a:cubicBezTo>
                  <a:cubicBezTo>
                    <a:pt x="140" y="158"/>
                    <a:pt x="190" y="36"/>
                    <a:pt x="190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375310" y="21042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5316739" y="25988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2446845" y="327680"/>
              <a:ext cx="5401392" cy="2290711"/>
            </a:xfrm>
            <a:custGeom>
              <a:avLst/>
              <a:gdLst>
                <a:gd name="T0" fmla="*/ 449 w 776"/>
                <a:gd name="T1" fmla="*/ 320 h 329"/>
                <a:gd name="T2" fmla="*/ 525 w 776"/>
                <a:gd name="T3" fmla="*/ 271 h 329"/>
                <a:gd name="T4" fmla="*/ 683 w 776"/>
                <a:gd name="T5" fmla="*/ 227 h 329"/>
                <a:gd name="T6" fmla="*/ 667 w 776"/>
                <a:gd name="T7" fmla="*/ 320 h 329"/>
                <a:gd name="T8" fmla="*/ 776 w 776"/>
                <a:gd name="T9" fmla="*/ 329 h 329"/>
                <a:gd name="T10" fmla="*/ 742 w 776"/>
                <a:gd name="T11" fmla="*/ 312 h 329"/>
                <a:gd name="T12" fmla="*/ 594 w 776"/>
                <a:gd name="T13" fmla="*/ 2 h 329"/>
                <a:gd name="T14" fmla="*/ 389 w 776"/>
                <a:gd name="T15" fmla="*/ 0 h 329"/>
                <a:gd name="T16" fmla="*/ 387 w 776"/>
                <a:gd name="T17" fmla="*/ 0 h 329"/>
                <a:gd name="T18" fmla="*/ 162 w 776"/>
                <a:gd name="T19" fmla="*/ 2 h 329"/>
                <a:gd name="T20" fmla="*/ 2 w 776"/>
                <a:gd name="T21" fmla="*/ 320 h 329"/>
                <a:gd name="T22" fmla="*/ 112 w 776"/>
                <a:gd name="T23" fmla="*/ 329 h 329"/>
                <a:gd name="T24" fmla="*/ 64 w 776"/>
                <a:gd name="T25" fmla="*/ 312 h 329"/>
                <a:gd name="T26" fmla="*/ 224 w 776"/>
                <a:gd name="T27" fmla="*/ 227 h 329"/>
                <a:gd name="T28" fmla="*/ 276 w 776"/>
                <a:gd name="T29" fmla="*/ 293 h 329"/>
                <a:gd name="T30" fmla="*/ 352 w 776"/>
                <a:gd name="T31" fmla="*/ 326 h 329"/>
                <a:gd name="T32" fmla="*/ 393 w 776"/>
                <a:gd name="T33" fmla="*/ 328 h 329"/>
                <a:gd name="T34" fmla="*/ 282 w 776"/>
                <a:gd name="T35" fmla="*/ 244 h 329"/>
                <a:gd name="T36" fmla="*/ 301 w 776"/>
                <a:gd name="T37" fmla="*/ 57 h 329"/>
                <a:gd name="T38" fmla="*/ 388 w 776"/>
                <a:gd name="T39" fmla="*/ 18 h 329"/>
                <a:gd name="T40" fmla="*/ 476 w 776"/>
                <a:gd name="T41" fmla="*/ 57 h 329"/>
                <a:gd name="T42" fmla="*/ 494 w 776"/>
                <a:gd name="T43" fmla="*/ 244 h 329"/>
                <a:gd name="T44" fmla="*/ 160 w 776"/>
                <a:gd name="T45" fmla="*/ 210 h 329"/>
                <a:gd name="T46" fmla="*/ 158 w 776"/>
                <a:gd name="T47" fmla="*/ 72 h 329"/>
                <a:gd name="T48" fmla="*/ 335 w 776"/>
                <a:gd name="T49" fmla="*/ 20 h 329"/>
                <a:gd name="T50" fmla="*/ 239 w 776"/>
                <a:gd name="T51" fmla="*/ 145 h 329"/>
                <a:gd name="T52" fmla="*/ 338 w 776"/>
                <a:gd name="T53" fmla="*/ 309 h 329"/>
                <a:gd name="T54" fmla="*/ 332 w 776"/>
                <a:gd name="T55" fmla="*/ 311 h 329"/>
                <a:gd name="T56" fmla="*/ 310 w 776"/>
                <a:gd name="T57" fmla="*/ 302 h 329"/>
                <a:gd name="T58" fmla="*/ 214 w 776"/>
                <a:gd name="T59" fmla="*/ 172 h 329"/>
                <a:gd name="T60" fmla="*/ 215 w 776"/>
                <a:gd name="T61" fmla="*/ 142 h 329"/>
                <a:gd name="T62" fmla="*/ 230 w 776"/>
                <a:gd name="T63" fmla="*/ 120 h 329"/>
                <a:gd name="T64" fmla="*/ 339 w 776"/>
                <a:gd name="T65" fmla="*/ 17 h 329"/>
                <a:gd name="T66" fmla="*/ 506 w 776"/>
                <a:gd name="T67" fmla="*/ 274 h 329"/>
                <a:gd name="T68" fmla="*/ 438 w 776"/>
                <a:gd name="T69" fmla="*/ 311 h 329"/>
                <a:gd name="T70" fmla="*/ 539 w 776"/>
                <a:gd name="T71" fmla="*/ 166 h 329"/>
                <a:gd name="T72" fmla="*/ 441 w 776"/>
                <a:gd name="T73" fmla="*/ 20 h 329"/>
                <a:gd name="T74" fmla="*/ 441 w 776"/>
                <a:gd name="T75" fmla="*/ 17 h 329"/>
                <a:gd name="T76" fmla="*/ 554 w 776"/>
                <a:gd name="T77" fmla="*/ 159 h 329"/>
                <a:gd name="T78" fmla="*/ 608 w 776"/>
                <a:gd name="T79" fmla="*/ 31 h 329"/>
                <a:gd name="T80" fmla="*/ 543 w 776"/>
                <a:gd name="T81" fmla="*/ 220 h 329"/>
                <a:gd name="T82" fmla="*/ 619 w 776"/>
                <a:gd name="T83" fmla="*/ 72 h 329"/>
                <a:gd name="T84" fmla="*/ 617 w 776"/>
                <a:gd name="T85" fmla="*/ 21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6" h="329">
                  <a:moveTo>
                    <a:pt x="419" y="326"/>
                  </a:moveTo>
                  <a:cubicBezTo>
                    <a:pt x="424" y="326"/>
                    <a:pt x="420" y="326"/>
                    <a:pt x="424" y="326"/>
                  </a:cubicBezTo>
                  <a:cubicBezTo>
                    <a:pt x="433" y="324"/>
                    <a:pt x="441" y="322"/>
                    <a:pt x="449" y="320"/>
                  </a:cubicBezTo>
                  <a:cubicBezTo>
                    <a:pt x="453" y="318"/>
                    <a:pt x="458" y="317"/>
                    <a:pt x="462" y="315"/>
                  </a:cubicBezTo>
                  <a:cubicBezTo>
                    <a:pt x="476" y="310"/>
                    <a:pt x="489" y="302"/>
                    <a:pt x="501" y="293"/>
                  </a:cubicBezTo>
                  <a:cubicBezTo>
                    <a:pt x="509" y="287"/>
                    <a:pt x="518" y="279"/>
                    <a:pt x="525" y="271"/>
                  </a:cubicBezTo>
                  <a:cubicBezTo>
                    <a:pt x="530" y="265"/>
                    <a:pt x="535" y="259"/>
                    <a:pt x="539" y="252"/>
                  </a:cubicBezTo>
                  <a:cubicBezTo>
                    <a:pt x="544" y="244"/>
                    <a:pt x="549" y="236"/>
                    <a:pt x="552" y="227"/>
                  </a:cubicBezTo>
                  <a:cubicBezTo>
                    <a:pt x="683" y="227"/>
                    <a:pt x="683" y="227"/>
                    <a:pt x="683" y="227"/>
                  </a:cubicBezTo>
                  <a:cubicBezTo>
                    <a:pt x="684" y="229"/>
                    <a:pt x="685" y="232"/>
                    <a:pt x="685" y="232"/>
                  </a:cubicBezTo>
                  <a:cubicBezTo>
                    <a:pt x="694" y="256"/>
                    <a:pt x="708" y="290"/>
                    <a:pt x="712" y="312"/>
                  </a:cubicBezTo>
                  <a:cubicBezTo>
                    <a:pt x="703" y="314"/>
                    <a:pt x="668" y="319"/>
                    <a:pt x="667" y="320"/>
                  </a:cubicBezTo>
                  <a:cubicBezTo>
                    <a:pt x="665" y="320"/>
                    <a:pt x="665" y="320"/>
                    <a:pt x="665" y="320"/>
                  </a:cubicBezTo>
                  <a:cubicBezTo>
                    <a:pt x="665" y="329"/>
                    <a:pt x="665" y="329"/>
                    <a:pt x="665" y="329"/>
                  </a:cubicBezTo>
                  <a:cubicBezTo>
                    <a:pt x="776" y="329"/>
                    <a:pt x="776" y="329"/>
                    <a:pt x="776" y="329"/>
                  </a:cubicBezTo>
                  <a:cubicBezTo>
                    <a:pt x="776" y="320"/>
                    <a:pt x="776" y="320"/>
                    <a:pt x="776" y="320"/>
                  </a:cubicBezTo>
                  <a:cubicBezTo>
                    <a:pt x="775" y="320"/>
                    <a:pt x="775" y="320"/>
                    <a:pt x="775" y="320"/>
                  </a:cubicBezTo>
                  <a:cubicBezTo>
                    <a:pt x="772" y="319"/>
                    <a:pt x="747" y="313"/>
                    <a:pt x="742" y="312"/>
                  </a:cubicBezTo>
                  <a:cubicBezTo>
                    <a:pt x="732" y="297"/>
                    <a:pt x="723" y="277"/>
                    <a:pt x="716" y="258"/>
                  </a:cubicBezTo>
                  <a:cubicBezTo>
                    <a:pt x="615" y="2"/>
                    <a:pt x="615" y="2"/>
                    <a:pt x="615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55" y="93"/>
                    <a:pt x="552" y="101"/>
                  </a:cubicBezTo>
                  <a:cubicBezTo>
                    <a:pt x="525" y="39"/>
                    <a:pt x="463" y="0"/>
                    <a:pt x="390" y="0"/>
                  </a:cubicBezTo>
                  <a:cubicBezTo>
                    <a:pt x="390" y="0"/>
                    <a:pt x="389" y="0"/>
                    <a:pt x="389" y="0"/>
                  </a:cubicBezTo>
                  <a:cubicBezTo>
                    <a:pt x="389" y="0"/>
                    <a:pt x="388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7" y="0"/>
                    <a:pt x="387" y="0"/>
                  </a:cubicBezTo>
                  <a:cubicBezTo>
                    <a:pt x="313" y="0"/>
                    <a:pt x="252" y="39"/>
                    <a:pt x="224" y="101"/>
                  </a:cubicBezTo>
                  <a:cubicBezTo>
                    <a:pt x="221" y="93"/>
                    <a:pt x="183" y="2"/>
                    <a:pt x="183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53" y="277"/>
                    <a:pt x="44" y="297"/>
                    <a:pt x="35" y="312"/>
                  </a:cubicBezTo>
                  <a:cubicBezTo>
                    <a:pt x="30" y="313"/>
                    <a:pt x="5" y="319"/>
                    <a:pt x="2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12" y="329"/>
                    <a:pt x="112" y="329"/>
                    <a:pt x="112" y="329"/>
                  </a:cubicBezTo>
                  <a:cubicBezTo>
                    <a:pt x="112" y="320"/>
                    <a:pt x="112" y="320"/>
                    <a:pt x="112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08" y="319"/>
                    <a:pt x="73" y="314"/>
                    <a:pt x="64" y="312"/>
                  </a:cubicBezTo>
                  <a:cubicBezTo>
                    <a:pt x="69" y="290"/>
                    <a:pt x="82" y="256"/>
                    <a:pt x="92" y="232"/>
                  </a:cubicBezTo>
                  <a:cubicBezTo>
                    <a:pt x="92" y="232"/>
                    <a:pt x="93" y="229"/>
                    <a:pt x="94" y="227"/>
                  </a:cubicBezTo>
                  <a:cubicBezTo>
                    <a:pt x="224" y="227"/>
                    <a:pt x="224" y="227"/>
                    <a:pt x="224" y="227"/>
                  </a:cubicBezTo>
                  <a:cubicBezTo>
                    <a:pt x="228" y="236"/>
                    <a:pt x="232" y="244"/>
                    <a:pt x="238" y="252"/>
                  </a:cubicBezTo>
                  <a:cubicBezTo>
                    <a:pt x="242" y="259"/>
                    <a:pt x="247" y="265"/>
                    <a:pt x="252" y="271"/>
                  </a:cubicBezTo>
                  <a:cubicBezTo>
                    <a:pt x="259" y="279"/>
                    <a:pt x="267" y="287"/>
                    <a:pt x="276" y="293"/>
                  </a:cubicBezTo>
                  <a:cubicBezTo>
                    <a:pt x="288" y="302"/>
                    <a:pt x="301" y="310"/>
                    <a:pt x="315" y="315"/>
                  </a:cubicBezTo>
                  <a:cubicBezTo>
                    <a:pt x="319" y="317"/>
                    <a:pt x="323" y="318"/>
                    <a:pt x="328" y="320"/>
                  </a:cubicBezTo>
                  <a:cubicBezTo>
                    <a:pt x="336" y="322"/>
                    <a:pt x="344" y="324"/>
                    <a:pt x="352" y="326"/>
                  </a:cubicBezTo>
                  <a:cubicBezTo>
                    <a:pt x="356" y="326"/>
                    <a:pt x="361" y="327"/>
                    <a:pt x="365" y="327"/>
                  </a:cubicBezTo>
                  <a:cubicBezTo>
                    <a:pt x="367" y="328"/>
                    <a:pt x="367" y="328"/>
                    <a:pt x="367" y="328"/>
                  </a:cubicBezTo>
                  <a:cubicBezTo>
                    <a:pt x="367" y="328"/>
                    <a:pt x="377" y="329"/>
                    <a:pt x="393" y="328"/>
                  </a:cubicBezTo>
                  <a:cubicBezTo>
                    <a:pt x="381" y="311"/>
                    <a:pt x="381" y="311"/>
                    <a:pt x="381" y="311"/>
                  </a:cubicBezTo>
                  <a:cubicBezTo>
                    <a:pt x="379" y="310"/>
                    <a:pt x="379" y="310"/>
                    <a:pt x="379" y="310"/>
                  </a:cubicBezTo>
                  <a:cubicBezTo>
                    <a:pt x="338" y="307"/>
                    <a:pt x="302" y="282"/>
                    <a:pt x="282" y="244"/>
                  </a:cubicBezTo>
                  <a:cubicBezTo>
                    <a:pt x="279" y="239"/>
                    <a:pt x="277" y="233"/>
                    <a:pt x="275" y="228"/>
                  </a:cubicBezTo>
                  <a:cubicBezTo>
                    <a:pt x="268" y="209"/>
                    <a:pt x="265" y="187"/>
                    <a:pt x="265" y="164"/>
                  </a:cubicBezTo>
                  <a:cubicBezTo>
                    <a:pt x="265" y="121"/>
                    <a:pt x="277" y="84"/>
                    <a:pt x="301" y="57"/>
                  </a:cubicBezTo>
                  <a:cubicBezTo>
                    <a:pt x="323" y="33"/>
                    <a:pt x="353" y="19"/>
                    <a:pt x="386" y="18"/>
                  </a:cubicBezTo>
                  <a:cubicBezTo>
                    <a:pt x="387" y="18"/>
                    <a:pt x="387" y="18"/>
                    <a:pt x="387" y="18"/>
                  </a:cubicBezTo>
                  <a:cubicBezTo>
                    <a:pt x="387" y="18"/>
                    <a:pt x="388" y="18"/>
                    <a:pt x="388" y="18"/>
                  </a:cubicBezTo>
                  <a:cubicBezTo>
                    <a:pt x="389" y="18"/>
                    <a:pt x="390" y="18"/>
                    <a:pt x="390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424" y="19"/>
                    <a:pt x="454" y="33"/>
                    <a:pt x="476" y="57"/>
                  </a:cubicBezTo>
                  <a:cubicBezTo>
                    <a:pt x="500" y="84"/>
                    <a:pt x="512" y="121"/>
                    <a:pt x="512" y="164"/>
                  </a:cubicBezTo>
                  <a:cubicBezTo>
                    <a:pt x="512" y="187"/>
                    <a:pt x="509" y="209"/>
                    <a:pt x="502" y="228"/>
                  </a:cubicBezTo>
                  <a:cubicBezTo>
                    <a:pt x="500" y="233"/>
                    <a:pt x="497" y="239"/>
                    <a:pt x="494" y="244"/>
                  </a:cubicBezTo>
                  <a:cubicBezTo>
                    <a:pt x="475" y="282"/>
                    <a:pt x="440" y="306"/>
                    <a:pt x="400" y="310"/>
                  </a:cubicBezTo>
                  <a:cubicBezTo>
                    <a:pt x="400" y="310"/>
                    <a:pt x="413" y="314"/>
                    <a:pt x="419" y="326"/>
                  </a:cubicBezTo>
                  <a:moveTo>
                    <a:pt x="160" y="210"/>
                  </a:moveTo>
                  <a:cubicBezTo>
                    <a:pt x="142" y="210"/>
                    <a:pt x="121" y="210"/>
                    <a:pt x="101" y="207"/>
                  </a:cubicBezTo>
                  <a:cubicBezTo>
                    <a:pt x="103" y="204"/>
                    <a:pt x="106" y="195"/>
                    <a:pt x="106" y="195"/>
                  </a:cubicBezTo>
                  <a:cubicBezTo>
                    <a:pt x="119" y="163"/>
                    <a:pt x="141" y="105"/>
                    <a:pt x="158" y="72"/>
                  </a:cubicBezTo>
                  <a:cubicBezTo>
                    <a:pt x="160" y="77"/>
                    <a:pt x="213" y="203"/>
                    <a:pt x="215" y="208"/>
                  </a:cubicBezTo>
                  <a:cubicBezTo>
                    <a:pt x="196" y="210"/>
                    <a:pt x="176" y="210"/>
                    <a:pt x="160" y="210"/>
                  </a:cubicBezTo>
                  <a:moveTo>
                    <a:pt x="335" y="20"/>
                  </a:moveTo>
                  <a:cubicBezTo>
                    <a:pt x="335" y="20"/>
                    <a:pt x="335" y="20"/>
                    <a:pt x="335" y="20"/>
                  </a:cubicBezTo>
                  <a:cubicBezTo>
                    <a:pt x="315" y="28"/>
                    <a:pt x="297" y="39"/>
                    <a:pt x="283" y="54"/>
                  </a:cubicBezTo>
                  <a:cubicBezTo>
                    <a:pt x="259" y="78"/>
                    <a:pt x="243" y="110"/>
                    <a:pt x="239" y="145"/>
                  </a:cubicBezTo>
                  <a:cubicBezTo>
                    <a:pt x="238" y="153"/>
                    <a:pt x="238" y="160"/>
                    <a:pt x="238" y="166"/>
                  </a:cubicBezTo>
                  <a:cubicBezTo>
                    <a:pt x="238" y="216"/>
                    <a:pt x="263" y="264"/>
                    <a:pt x="304" y="292"/>
                  </a:cubicBezTo>
                  <a:cubicBezTo>
                    <a:pt x="314" y="299"/>
                    <a:pt x="325" y="305"/>
                    <a:pt x="338" y="309"/>
                  </a:cubicBezTo>
                  <a:cubicBezTo>
                    <a:pt x="338" y="310"/>
                    <a:pt x="339" y="310"/>
                    <a:pt x="339" y="311"/>
                  </a:cubicBezTo>
                  <a:cubicBezTo>
                    <a:pt x="339" y="312"/>
                    <a:pt x="337" y="312"/>
                    <a:pt x="335" y="312"/>
                  </a:cubicBezTo>
                  <a:cubicBezTo>
                    <a:pt x="334" y="311"/>
                    <a:pt x="333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25" y="308"/>
                    <a:pt x="317" y="305"/>
                    <a:pt x="310" y="302"/>
                  </a:cubicBezTo>
                  <a:cubicBezTo>
                    <a:pt x="296" y="294"/>
                    <a:pt x="283" y="285"/>
                    <a:pt x="271" y="274"/>
                  </a:cubicBezTo>
                  <a:cubicBezTo>
                    <a:pt x="255" y="258"/>
                    <a:pt x="242" y="240"/>
                    <a:pt x="234" y="220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14" y="172"/>
                    <a:pt x="162" y="48"/>
                    <a:pt x="162" y="47"/>
                  </a:cubicBezTo>
                  <a:cubicBezTo>
                    <a:pt x="162" y="47"/>
                    <a:pt x="167" y="33"/>
                    <a:pt x="168" y="31"/>
                  </a:cubicBezTo>
                  <a:cubicBezTo>
                    <a:pt x="170" y="34"/>
                    <a:pt x="215" y="142"/>
                    <a:pt x="215" y="142"/>
                  </a:cubicBezTo>
                  <a:cubicBezTo>
                    <a:pt x="222" y="159"/>
                    <a:pt x="222" y="159"/>
                    <a:pt x="222" y="159"/>
                  </a:cubicBezTo>
                  <a:cubicBezTo>
                    <a:pt x="223" y="159"/>
                    <a:pt x="223" y="159"/>
                    <a:pt x="223" y="159"/>
                  </a:cubicBezTo>
                  <a:cubicBezTo>
                    <a:pt x="224" y="146"/>
                    <a:pt x="226" y="133"/>
                    <a:pt x="230" y="120"/>
                  </a:cubicBezTo>
                  <a:cubicBezTo>
                    <a:pt x="240" y="90"/>
                    <a:pt x="260" y="62"/>
                    <a:pt x="286" y="42"/>
                  </a:cubicBezTo>
                  <a:cubicBezTo>
                    <a:pt x="301" y="31"/>
                    <a:pt x="318" y="22"/>
                    <a:pt x="335" y="17"/>
                  </a:cubicBezTo>
                  <a:cubicBezTo>
                    <a:pt x="337" y="16"/>
                    <a:pt x="339" y="16"/>
                    <a:pt x="339" y="17"/>
                  </a:cubicBezTo>
                  <a:cubicBezTo>
                    <a:pt x="340" y="19"/>
                    <a:pt x="335" y="20"/>
                    <a:pt x="335" y="20"/>
                  </a:cubicBezTo>
                  <a:moveTo>
                    <a:pt x="543" y="220"/>
                  </a:moveTo>
                  <a:cubicBezTo>
                    <a:pt x="534" y="240"/>
                    <a:pt x="522" y="258"/>
                    <a:pt x="506" y="274"/>
                  </a:cubicBezTo>
                  <a:cubicBezTo>
                    <a:pt x="494" y="285"/>
                    <a:pt x="481" y="294"/>
                    <a:pt x="466" y="302"/>
                  </a:cubicBezTo>
                  <a:cubicBezTo>
                    <a:pt x="458" y="306"/>
                    <a:pt x="450" y="309"/>
                    <a:pt x="441" y="312"/>
                  </a:cubicBezTo>
                  <a:cubicBezTo>
                    <a:pt x="440" y="312"/>
                    <a:pt x="438" y="312"/>
                    <a:pt x="438" y="311"/>
                  </a:cubicBezTo>
                  <a:cubicBezTo>
                    <a:pt x="437" y="310"/>
                    <a:pt x="438" y="310"/>
                    <a:pt x="439" y="309"/>
                  </a:cubicBezTo>
                  <a:cubicBezTo>
                    <a:pt x="451" y="305"/>
                    <a:pt x="462" y="299"/>
                    <a:pt x="473" y="292"/>
                  </a:cubicBezTo>
                  <a:cubicBezTo>
                    <a:pt x="514" y="264"/>
                    <a:pt x="539" y="216"/>
                    <a:pt x="539" y="166"/>
                  </a:cubicBezTo>
                  <a:cubicBezTo>
                    <a:pt x="539" y="160"/>
                    <a:pt x="539" y="153"/>
                    <a:pt x="538" y="145"/>
                  </a:cubicBezTo>
                  <a:cubicBezTo>
                    <a:pt x="533" y="110"/>
                    <a:pt x="518" y="78"/>
                    <a:pt x="494" y="54"/>
                  </a:cubicBezTo>
                  <a:cubicBezTo>
                    <a:pt x="479" y="39"/>
                    <a:pt x="461" y="28"/>
                    <a:pt x="441" y="20"/>
                  </a:cubicBezTo>
                  <a:cubicBezTo>
                    <a:pt x="442" y="20"/>
                    <a:pt x="442" y="20"/>
                    <a:pt x="442" y="20"/>
                  </a:cubicBezTo>
                  <a:cubicBezTo>
                    <a:pt x="442" y="20"/>
                    <a:pt x="437" y="19"/>
                    <a:pt x="438" y="17"/>
                  </a:cubicBezTo>
                  <a:cubicBezTo>
                    <a:pt x="438" y="16"/>
                    <a:pt x="439" y="16"/>
                    <a:pt x="441" y="17"/>
                  </a:cubicBezTo>
                  <a:cubicBezTo>
                    <a:pt x="459" y="22"/>
                    <a:pt x="475" y="31"/>
                    <a:pt x="491" y="42"/>
                  </a:cubicBezTo>
                  <a:cubicBezTo>
                    <a:pt x="517" y="62"/>
                    <a:pt x="537" y="90"/>
                    <a:pt x="547" y="120"/>
                  </a:cubicBezTo>
                  <a:cubicBezTo>
                    <a:pt x="551" y="133"/>
                    <a:pt x="553" y="146"/>
                    <a:pt x="554" y="159"/>
                  </a:cubicBezTo>
                  <a:cubicBezTo>
                    <a:pt x="555" y="159"/>
                    <a:pt x="555" y="159"/>
                    <a:pt x="555" y="159"/>
                  </a:cubicBezTo>
                  <a:cubicBezTo>
                    <a:pt x="562" y="142"/>
                    <a:pt x="562" y="142"/>
                    <a:pt x="562" y="142"/>
                  </a:cubicBezTo>
                  <a:cubicBezTo>
                    <a:pt x="562" y="142"/>
                    <a:pt x="607" y="34"/>
                    <a:pt x="608" y="31"/>
                  </a:cubicBezTo>
                  <a:cubicBezTo>
                    <a:pt x="609" y="33"/>
                    <a:pt x="614" y="47"/>
                    <a:pt x="615" y="47"/>
                  </a:cubicBezTo>
                  <a:cubicBezTo>
                    <a:pt x="614" y="48"/>
                    <a:pt x="562" y="172"/>
                    <a:pt x="562" y="172"/>
                  </a:cubicBezTo>
                  <a:lnTo>
                    <a:pt x="543" y="220"/>
                  </a:lnTo>
                  <a:close/>
                  <a:moveTo>
                    <a:pt x="617" y="210"/>
                  </a:moveTo>
                  <a:cubicBezTo>
                    <a:pt x="600" y="210"/>
                    <a:pt x="581" y="210"/>
                    <a:pt x="561" y="208"/>
                  </a:cubicBezTo>
                  <a:cubicBezTo>
                    <a:pt x="563" y="203"/>
                    <a:pt x="617" y="77"/>
                    <a:pt x="619" y="72"/>
                  </a:cubicBezTo>
                  <a:cubicBezTo>
                    <a:pt x="635" y="105"/>
                    <a:pt x="658" y="163"/>
                    <a:pt x="670" y="195"/>
                  </a:cubicBezTo>
                  <a:cubicBezTo>
                    <a:pt x="670" y="195"/>
                    <a:pt x="674" y="203"/>
                    <a:pt x="675" y="207"/>
                  </a:cubicBezTo>
                  <a:cubicBezTo>
                    <a:pt x="656" y="210"/>
                    <a:pt x="635" y="210"/>
                    <a:pt x="617" y="210"/>
                  </a:cubicBezTo>
                </a:path>
              </a:pathLst>
            </a:custGeom>
            <a:solidFill>
              <a:srgbClr val="FFFFFF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4496768" y="978450"/>
              <a:ext cx="331891" cy="299354"/>
            </a:xfrm>
            <a:custGeom>
              <a:avLst/>
              <a:gdLst>
                <a:gd name="T0" fmla="*/ 25 w 48"/>
                <a:gd name="T1" fmla="*/ 0 h 43"/>
                <a:gd name="T2" fmla="*/ 48 w 48"/>
                <a:gd name="T3" fmla="*/ 20 h 43"/>
                <a:gd name="T4" fmla="*/ 22 w 48"/>
                <a:gd name="T5" fmla="*/ 43 h 43"/>
                <a:gd name="T6" fmla="*/ 0 w 48"/>
                <a:gd name="T7" fmla="*/ 43 h 43"/>
                <a:gd name="T8" fmla="*/ 0 w 48"/>
                <a:gd name="T9" fmla="*/ 40 h 43"/>
                <a:gd name="T10" fmla="*/ 5 w 48"/>
                <a:gd name="T11" fmla="*/ 39 h 43"/>
                <a:gd name="T12" fmla="*/ 5 w 48"/>
                <a:gd name="T13" fmla="*/ 36 h 43"/>
                <a:gd name="T14" fmla="*/ 5 w 48"/>
                <a:gd name="T15" fmla="*/ 6 h 43"/>
                <a:gd name="T16" fmla="*/ 5 w 48"/>
                <a:gd name="T17" fmla="*/ 3 h 43"/>
                <a:gd name="T18" fmla="*/ 0 w 48"/>
                <a:gd name="T19" fmla="*/ 2 h 43"/>
                <a:gd name="T20" fmla="*/ 0 w 48"/>
                <a:gd name="T21" fmla="*/ 0 h 43"/>
                <a:gd name="T22" fmla="*/ 25 w 48"/>
                <a:gd name="T23" fmla="*/ 0 h 43"/>
                <a:gd name="T24" fmla="*/ 18 w 48"/>
                <a:gd name="T25" fmla="*/ 34 h 43"/>
                <a:gd name="T26" fmla="*/ 21 w 48"/>
                <a:gd name="T27" fmla="*/ 39 h 43"/>
                <a:gd name="T28" fmla="*/ 35 w 48"/>
                <a:gd name="T29" fmla="*/ 20 h 43"/>
                <a:gd name="T30" fmla="*/ 19 w 48"/>
                <a:gd name="T31" fmla="*/ 3 h 43"/>
                <a:gd name="T32" fmla="*/ 18 w 48"/>
                <a:gd name="T33" fmla="*/ 3 h 43"/>
                <a:gd name="T34" fmla="*/ 18 w 48"/>
                <a:gd name="T35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3">
                  <a:moveTo>
                    <a:pt x="25" y="0"/>
                  </a:moveTo>
                  <a:cubicBezTo>
                    <a:pt x="38" y="0"/>
                    <a:pt x="48" y="7"/>
                    <a:pt x="48" y="20"/>
                  </a:cubicBezTo>
                  <a:cubicBezTo>
                    <a:pt x="48" y="38"/>
                    <a:pt x="34" y="43"/>
                    <a:pt x="22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40"/>
                    <a:pt x="5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5" y="3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5" y="0"/>
                  </a:lnTo>
                  <a:close/>
                  <a:moveTo>
                    <a:pt x="18" y="34"/>
                  </a:moveTo>
                  <a:cubicBezTo>
                    <a:pt x="18" y="39"/>
                    <a:pt x="18" y="39"/>
                    <a:pt x="21" y="39"/>
                  </a:cubicBezTo>
                  <a:cubicBezTo>
                    <a:pt x="28" y="39"/>
                    <a:pt x="35" y="35"/>
                    <a:pt x="35" y="20"/>
                  </a:cubicBezTo>
                  <a:cubicBezTo>
                    <a:pt x="35" y="8"/>
                    <a:pt x="3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5511970" y="965434"/>
              <a:ext cx="318875" cy="305864"/>
            </a:xfrm>
            <a:custGeom>
              <a:avLst/>
              <a:gdLst>
                <a:gd name="T0" fmla="*/ 0 w 46"/>
                <a:gd name="T1" fmla="*/ 22 h 44"/>
                <a:gd name="T2" fmla="*/ 24 w 46"/>
                <a:gd name="T3" fmla="*/ 0 h 44"/>
                <a:gd name="T4" fmla="*/ 46 w 46"/>
                <a:gd name="T5" fmla="*/ 21 h 44"/>
                <a:gd name="T6" fmla="*/ 22 w 46"/>
                <a:gd name="T7" fmla="*/ 44 h 44"/>
                <a:gd name="T8" fmla="*/ 0 w 46"/>
                <a:gd name="T9" fmla="*/ 22 h 44"/>
                <a:gd name="T10" fmla="*/ 33 w 46"/>
                <a:gd name="T11" fmla="*/ 23 h 44"/>
                <a:gd name="T12" fmla="*/ 22 w 46"/>
                <a:gd name="T13" fmla="*/ 4 h 44"/>
                <a:gd name="T14" fmla="*/ 14 w 46"/>
                <a:gd name="T15" fmla="*/ 20 h 44"/>
                <a:gd name="T16" fmla="*/ 24 w 46"/>
                <a:gd name="T17" fmla="*/ 40 h 44"/>
                <a:gd name="T18" fmla="*/ 33 w 46"/>
                <a:gd name="T1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4">
                  <a:moveTo>
                    <a:pt x="0" y="22"/>
                  </a:moveTo>
                  <a:cubicBezTo>
                    <a:pt x="0" y="10"/>
                    <a:pt x="10" y="0"/>
                    <a:pt x="24" y="0"/>
                  </a:cubicBezTo>
                  <a:cubicBezTo>
                    <a:pt x="36" y="0"/>
                    <a:pt x="46" y="8"/>
                    <a:pt x="46" y="21"/>
                  </a:cubicBezTo>
                  <a:cubicBezTo>
                    <a:pt x="46" y="37"/>
                    <a:pt x="32" y="44"/>
                    <a:pt x="22" y="44"/>
                  </a:cubicBezTo>
                  <a:cubicBezTo>
                    <a:pt x="15" y="44"/>
                    <a:pt x="0" y="40"/>
                    <a:pt x="0" y="22"/>
                  </a:cubicBezTo>
                  <a:moveTo>
                    <a:pt x="33" y="23"/>
                  </a:moveTo>
                  <a:cubicBezTo>
                    <a:pt x="33" y="9"/>
                    <a:pt x="27" y="4"/>
                    <a:pt x="22" y="4"/>
                  </a:cubicBezTo>
                  <a:cubicBezTo>
                    <a:pt x="18" y="4"/>
                    <a:pt x="14" y="6"/>
                    <a:pt x="14" y="20"/>
                  </a:cubicBezTo>
                  <a:cubicBezTo>
                    <a:pt x="14" y="34"/>
                    <a:pt x="18" y="40"/>
                    <a:pt x="24" y="40"/>
                  </a:cubicBezTo>
                  <a:cubicBezTo>
                    <a:pt x="27" y="40"/>
                    <a:pt x="33" y="39"/>
                    <a:pt x="33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4926277" y="2240944"/>
              <a:ext cx="383952" cy="546647"/>
            </a:xfrm>
            <a:custGeom>
              <a:avLst/>
              <a:gdLst>
                <a:gd name="T0" fmla="*/ 53 w 55"/>
                <a:gd name="T1" fmla="*/ 77 h 79"/>
                <a:gd name="T2" fmla="*/ 55 w 55"/>
                <a:gd name="T3" fmla="*/ 66 h 79"/>
                <a:gd name="T4" fmla="*/ 54 w 55"/>
                <a:gd name="T5" fmla="*/ 58 h 79"/>
                <a:gd name="T6" fmla="*/ 54 w 55"/>
                <a:gd name="T7" fmla="*/ 58 h 79"/>
                <a:gd name="T8" fmla="*/ 37 w 55"/>
                <a:gd name="T9" fmla="*/ 42 h 79"/>
                <a:gd name="T10" fmla="*/ 32 w 55"/>
                <a:gd name="T11" fmla="*/ 40 h 79"/>
                <a:gd name="T12" fmla="*/ 28 w 55"/>
                <a:gd name="T13" fmla="*/ 38 h 79"/>
                <a:gd name="T14" fmla="*/ 19 w 55"/>
                <a:gd name="T15" fmla="*/ 25 h 79"/>
                <a:gd name="T16" fmla="*/ 19 w 55"/>
                <a:gd name="T17" fmla="*/ 22 h 79"/>
                <a:gd name="T18" fmla="*/ 22 w 55"/>
                <a:gd name="T19" fmla="*/ 1 h 79"/>
                <a:gd name="T20" fmla="*/ 20 w 55"/>
                <a:gd name="T21" fmla="*/ 0 h 79"/>
                <a:gd name="T22" fmla="*/ 10 w 55"/>
                <a:gd name="T23" fmla="*/ 10 h 79"/>
                <a:gd name="T24" fmla="*/ 4 w 55"/>
                <a:gd name="T25" fmla="*/ 40 h 79"/>
                <a:gd name="T26" fmla="*/ 25 w 55"/>
                <a:gd name="T27" fmla="*/ 58 h 79"/>
                <a:gd name="T28" fmla="*/ 31 w 55"/>
                <a:gd name="T29" fmla="*/ 60 h 79"/>
                <a:gd name="T30" fmla="*/ 37 w 55"/>
                <a:gd name="T31" fmla="*/ 62 h 79"/>
                <a:gd name="T32" fmla="*/ 49 w 55"/>
                <a:gd name="T33" fmla="*/ 76 h 79"/>
                <a:gd name="T34" fmla="*/ 53 w 55"/>
                <a:gd name="T35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79">
                  <a:moveTo>
                    <a:pt x="53" y="77"/>
                  </a:moveTo>
                  <a:cubicBezTo>
                    <a:pt x="54" y="75"/>
                    <a:pt x="55" y="71"/>
                    <a:pt x="55" y="66"/>
                  </a:cubicBezTo>
                  <a:cubicBezTo>
                    <a:pt x="55" y="63"/>
                    <a:pt x="55" y="60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1" y="51"/>
                    <a:pt x="45" y="46"/>
                    <a:pt x="37" y="42"/>
                  </a:cubicBezTo>
                  <a:cubicBezTo>
                    <a:pt x="37" y="42"/>
                    <a:pt x="32" y="40"/>
                    <a:pt x="32" y="40"/>
                  </a:cubicBezTo>
                  <a:cubicBezTo>
                    <a:pt x="31" y="40"/>
                    <a:pt x="29" y="39"/>
                    <a:pt x="28" y="38"/>
                  </a:cubicBezTo>
                  <a:cubicBezTo>
                    <a:pt x="23" y="35"/>
                    <a:pt x="19" y="30"/>
                    <a:pt x="19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17"/>
                    <a:pt x="20" y="5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15" y="1"/>
                    <a:pt x="10" y="10"/>
                  </a:cubicBezTo>
                  <a:cubicBezTo>
                    <a:pt x="6" y="15"/>
                    <a:pt x="0" y="28"/>
                    <a:pt x="4" y="40"/>
                  </a:cubicBezTo>
                  <a:cubicBezTo>
                    <a:pt x="7" y="48"/>
                    <a:pt x="14" y="54"/>
                    <a:pt x="25" y="58"/>
                  </a:cubicBezTo>
                  <a:cubicBezTo>
                    <a:pt x="25" y="58"/>
                    <a:pt x="31" y="59"/>
                    <a:pt x="31" y="60"/>
                  </a:cubicBezTo>
                  <a:cubicBezTo>
                    <a:pt x="31" y="60"/>
                    <a:pt x="37" y="62"/>
                    <a:pt x="37" y="62"/>
                  </a:cubicBezTo>
                  <a:cubicBezTo>
                    <a:pt x="48" y="68"/>
                    <a:pt x="49" y="76"/>
                    <a:pt x="49" y="76"/>
                  </a:cubicBezTo>
                  <a:cubicBezTo>
                    <a:pt x="49" y="76"/>
                    <a:pt x="51" y="79"/>
                    <a:pt x="53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893740" y="1720328"/>
              <a:ext cx="475060" cy="741878"/>
            </a:xfrm>
            <a:custGeom>
              <a:avLst/>
              <a:gdLst>
                <a:gd name="T0" fmla="*/ 67 w 68"/>
                <a:gd name="T1" fmla="*/ 60 h 106"/>
                <a:gd name="T2" fmla="*/ 67 w 68"/>
                <a:gd name="T3" fmla="*/ 60 h 106"/>
                <a:gd name="T4" fmla="*/ 45 w 68"/>
                <a:gd name="T5" fmla="*/ 44 h 106"/>
                <a:gd name="T6" fmla="*/ 38 w 68"/>
                <a:gd name="T7" fmla="*/ 42 h 106"/>
                <a:gd name="T8" fmla="*/ 29 w 68"/>
                <a:gd name="T9" fmla="*/ 39 h 106"/>
                <a:gd name="T10" fmla="*/ 20 w 68"/>
                <a:gd name="T11" fmla="*/ 26 h 106"/>
                <a:gd name="T12" fmla="*/ 20 w 68"/>
                <a:gd name="T13" fmla="*/ 24 h 106"/>
                <a:gd name="T14" fmla="*/ 23 w 68"/>
                <a:gd name="T15" fmla="*/ 2 h 106"/>
                <a:gd name="T16" fmla="*/ 22 w 68"/>
                <a:gd name="T17" fmla="*/ 1 h 106"/>
                <a:gd name="T18" fmla="*/ 10 w 68"/>
                <a:gd name="T19" fmla="*/ 11 h 106"/>
                <a:gd name="T20" fmla="*/ 5 w 68"/>
                <a:gd name="T21" fmla="*/ 42 h 106"/>
                <a:gd name="T22" fmla="*/ 31 w 68"/>
                <a:gd name="T23" fmla="*/ 59 h 106"/>
                <a:gd name="T24" fmla="*/ 31 w 68"/>
                <a:gd name="T25" fmla="*/ 59 h 106"/>
                <a:gd name="T26" fmla="*/ 32 w 68"/>
                <a:gd name="T27" fmla="*/ 59 h 106"/>
                <a:gd name="T28" fmla="*/ 35 w 68"/>
                <a:gd name="T29" fmla="*/ 103 h 106"/>
                <a:gd name="T30" fmla="*/ 35 w 68"/>
                <a:gd name="T31" fmla="*/ 104 h 106"/>
                <a:gd name="T32" fmla="*/ 37 w 68"/>
                <a:gd name="T33" fmla="*/ 105 h 106"/>
                <a:gd name="T34" fmla="*/ 38 w 68"/>
                <a:gd name="T35" fmla="*/ 105 h 106"/>
                <a:gd name="T36" fmla="*/ 39 w 68"/>
                <a:gd name="T37" fmla="*/ 106 h 106"/>
                <a:gd name="T38" fmla="*/ 42 w 68"/>
                <a:gd name="T39" fmla="*/ 106 h 106"/>
                <a:gd name="T40" fmla="*/ 44 w 68"/>
                <a:gd name="T41" fmla="*/ 63 h 106"/>
                <a:gd name="T42" fmla="*/ 45 w 68"/>
                <a:gd name="T43" fmla="*/ 64 h 106"/>
                <a:gd name="T44" fmla="*/ 53 w 68"/>
                <a:gd name="T45" fmla="*/ 75 h 106"/>
                <a:gd name="T46" fmla="*/ 53 w 68"/>
                <a:gd name="T47" fmla="*/ 76 h 106"/>
                <a:gd name="T48" fmla="*/ 49 w 68"/>
                <a:gd name="T49" fmla="*/ 100 h 106"/>
                <a:gd name="T50" fmla="*/ 49 w 68"/>
                <a:gd name="T51" fmla="*/ 101 h 106"/>
                <a:gd name="T52" fmla="*/ 58 w 68"/>
                <a:gd name="T53" fmla="*/ 90 h 106"/>
                <a:gd name="T54" fmla="*/ 68 w 68"/>
                <a:gd name="T55" fmla="*/ 66 h 106"/>
                <a:gd name="T56" fmla="*/ 67 w 68"/>
                <a:gd name="T57" fmla="*/ 6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" h="106">
                  <a:moveTo>
                    <a:pt x="67" y="60"/>
                  </a:moveTo>
                  <a:cubicBezTo>
                    <a:pt x="67" y="60"/>
                    <a:pt x="67" y="60"/>
                    <a:pt x="67" y="60"/>
                  </a:cubicBezTo>
                  <a:cubicBezTo>
                    <a:pt x="64" y="53"/>
                    <a:pt x="57" y="47"/>
                    <a:pt x="45" y="44"/>
                  </a:cubicBezTo>
                  <a:cubicBezTo>
                    <a:pt x="45" y="44"/>
                    <a:pt x="38" y="42"/>
                    <a:pt x="38" y="42"/>
                  </a:cubicBezTo>
                  <a:cubicBezTo>
                    <a:pt x="34" y="41"/>
                    <a:pt x="31" y="40"/>
                    <a:pt x="29" y="39"/>
                  </a:cubicBezTo>
                  <a:cubicBezTo>
                    <a:pt x="23" y="36"/>
                    <a:pt x="20" y="32"/>
                    <a:pt x="20" y="26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16"/>
                    <a:pt x="22" y="5"/>
                    <a:pt x="23" y="2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0" y="0"/>
                    <a:pt x="14" y="5"/>
                    <a:pt x="10" y="11"/>
                  </a:cubicBezTo>
                  <a:cubicBezTo>
                    <a:pt x="5" y="19"/>
                    <a:pt x="0" y="31"/>
                    <a:pt x="5" y="42"/>
                  </a:cubicBezTo>
                  <a:cubicBezTo>
                    <a:pt x="8" y="50"/>
                    <a:pt x="17" y="56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70"/>
                    <a:pt x="35" y="103"/>
                    <a:pt x="35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6" y="104"/>
                    <a:pt x="36" y="104"/>
                    <a:pt x="37" y="105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41" y="106"/>
                    <a:pt x="42" y="106"/>
                  </a:cubicBezTo>
                  <a:cubicBezTo>
                    <a:pt x="42" y="104"/>
                    <a:pt x="43" y="72"/>
                    <a:pt x="44" y="63"/>
                  </a:cubicBezTo>
                  <a:cubicBezTo>
                    <a:pt x="44" y="64"/>
                    <a:pt x="45" y="64"/>
                    <a:pt x="45" y="64"/>
                  </a:cubicBezTo>
                  <a:cubicBezTo>
                    <a:pt x="51" y="67"/>
                    <a:pt x="53" y="71"/>
                    <a:pt x="53" y="75"/>
                  </a:cubicBezTo>
                  <a:cubicBezTo>
                    <a:pt x="53" y="75"/>
                    <a:pt x="53" y="76"/>
                    <a:pt x="53" y="76"/>
                  </a:cubicBezTo>
                  <a:cubicBezTo>
                    <a:pt x="52" y="83"/>
                    <a:pt x="50" y="97"/>
                    <a:pt x="49" y="100"/>
                  </a:cubicBezTo>
                  <a:cubicBezTo>
                    <a:pt x="49" y="100"/>
                    <a:pt x="49" y="101"/>
                    <a:pt x="49" y="101"/>
                  </a:cubicBezTo>
                  <a:cubicBezTo>
                    <a:pt x="50" y="101"/>
                    <a:pt x="56" y="93"/>
                    <a:pt x="58" y="90"/>
                  </a:cubicBezTo>
                  <a:cubicBezTo>
                    <a:pt x="65" y="81"/>
                    <a:pt x="68" y="73"/>
                    <a:pt x="68" y="66"/>
                  </a:cubicBezTo>
                  <a:cubicBezTo>
                    <a:pt x="68" y="64"/>
                    <a:pt x="68" y="62"/>
                    <a:pt x="67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4880725" y="1199712"/>
              <a:ext cx="520616" cy="728863"/>
            </a:xfrm>
            <a:custGeom>
              <a:avLst/>
              <a:gdLst>
                <a:gd name="T0" fmla="*/ 73 w 75"/>
                <a:gd name="T1" fmla="*/ 59 h 105"/>
                <a:gd name="T2" fmla="*/ 50 w 75"/>
                <a:gd name="T3" fmla="*/ 43 h 105"/>
                <a:gd name="T4" fmla="*/ 40 w 75"/>
                <a:gd name="T5" fmla="*/ 41 h 105"/>
                <a:gd name="T6" fmla="*/ 26 w 75"/>
                <a:gd name="T7" fmla="*/ 37 h 105"/>
                <a:gd name="T8" fmla="*/ 17 w 75"/>
                <a:gd name="T9" fmla="*/ 26 h 105"/>
                <a:gd name="T10" fmla="*/ 17 w 75"/>
                <a:gd name="T11" fmla="*/ 24 h 105"/>
                <a:gd name="T12" fmla="*/ 21 w 75"/>
                <a:gd name="T13" fmla="*/ 2 h 105"/>
                <a:gd name="T14" fmla="*/ 20 w 75"/>
                <a:gd name="T15" fmla="*/ 1 h 105"/>
                <a:gd name="T16" fmla="*/ 7 w 75"/>
                <a:gd name="T17" fmla="*/ 11 h 105"/>
                <a:gd name="T18" fmla="*/ 0 w 75"/>
                <a:gd name="T19" fmla="*/ 32 h 105"/>
                <a:gd name="T20" fmla="*/ 1 w 75"/>
                <a:gd name="T21" fmla="*/ 40 h 105"/>
                <a:gd name="T22" fmla="*/ 29 w 75"/>
                <a:gd name="T23" fmla="*/ 59 h 105"/>
                <a:gd name="T24" fmla="*/ 29 w 75"/>
                <a:gd name="T25" fmla="*/ 59 h 105"/>
                <a:gd name="T26" fmla="*/ 32 w 75"/>
                <a:gd name="T27" fmla="*/ 101 h 105"/>
                <a:gd name="T28" fmla="*/ 36 w 75"/>
                <a:gd name="T29" fmla="*/ 103 h 105"/>
                <a:gd name="T30" fmla="*/ 39 w 75"/>
                <a:gd name="T31" fmla="*/ 104 h 105"/>
                <a:gd name="T32" fmla="*/ 40 w 75"/>
                <a:gd name="T33" fmla="*/ 104 h 105"/>
                <a:gd name="T34" fmla="*/ 42 w 75"/>
                <a:gd name="T35" fmla="*/ 104 h 105"/>
                <a:gd name="T36" fmla="*/ 46 w 75"/>
                <a:gd name="T37" fmla="*/ 105 h 105"/>
                <a:gd name="T38" fmla="*/ 48 w 75"/>
                <a:gd name="T39" fmla="*/ 63 h 105"/>
                <a:gd name="T40" fmla="*/ 50 w 75"/>
                <a:gd name="T41" fmla="*/ 64 h 105"/>
                <a:gd name="T42" fmla="*/ 59 w 75"/>
                <a:gd name="T43" fmla="*/ 76 h 105"/>
                <a:gd name="T44" fmla="*/ 59 w 75"/>
                <a:gd name="T45" fmla="*/ 77 h 105"/>
                <a:gd name="T46" fmla="*/ 54 w 75"/>
                <a:gd name="T47" fmla="*/ 100 h 105"/>
                <a:gd name="T48" fmla="*/ 54 w 75"/>
                <a:gd name="T49" fmla="*/ 101 h 105"/>
                <a:gd name="T50" fmla="*/ 66 w 75"/>
                <a:gd name="T51" fmla="*/ 91 h 105"/>
                <a:gd name="T52" fmla="*/ 75 w 75"/>
                <a:gd name="T53" fmla="*/ 67 h 105"/>
                <a:gd name="T54" fmla="*/ 73 w 75"/>
                <a:gd name="T55" fmla="*/ 5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105">
                  <a:moveTo>
                    <a:pt x="73" y="59"/>
                  </a:moveTo>
                  <a:cubicBezTo>
                    <a:pt x="70" y="51"/>
                    <a:pt x="62" y="46"/>
                    <a:pt x="50" y="43"/>
                  </a:cubicBezTo>
                  <a:cubicBezTo>
                    <a:pt x="47" y="42"/>
                    <a:pt x="43" y="41"/>
                    <a:pt x="40" y="41"/>
                  </a:cubicBezTo>
                  <a:cubicBezTo>
                    <a:pt x="34" y="40"/>
                    <a:pt x="30" y="39"/>
                    <a:pt x="26" y="37"/>
                  </a:cubicBezTo>
                  <a:cubicBezTo>
                    <a:pt x="20" y="35"/>
                    <a:pt x="17" y="31"/>
                    <a:pt x="17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8"/>
                    <a:pt x="19" y="6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0"/>
                    <a:pt x="12" y="5"/>
                    <a:pt x="7" y="11"/>
                  </a:cubicBezTo>
                  <a:cubicBezTo>
                    <a:pt x="4" y="16"/>
                    <a:pt x="0" y="24"/>
                    <a:pt x="0" y="32"/>
                  </a:cubicBezTo>
                  <a:cubicBezTo>
                    <a:pt x="0" y="35"/>
                    <a:pt x="0" y="38"/>
                    <a:pt x="1" y="40"/>
                  </a:cubicBezTo>
                  <a:cubicBezTo>
                    <a:pt x="5" y="49"/>
                    <a:pt x="14" y="55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0" y="69"/>
                    <a:pt x="32" y="100"/>
                    <a:pt x="32" y="101"/>
                  </a:cubicBezTo>
                  <a:cubicBezTo>
                    <a:pt x="33" y="102"/>
                    <a:pt x="35" y="102"/>
                    <a:pt x="36" y="103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4"/>
                    <a:pt x="40" y="104"/>
                    <a:pt x="40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4"/>
                    <a:pt x="45" y="105"/>
                    <a:pt x="46" y="105"/>
                  </a:cubicBezTo>
                  <a:cubicBezTo>
                    <a:pt x="46" y="103"/>
                    <a:pt x="48" y="72"/>
                    <a:pt x="48" y="63"/>
                  </a:cubicBezTo>
                  <a:cubicBezTo>
                    <a:pt x="49" y="63"/>
                    <a:pt x="49" y="64"/>
                    <a:pt x="50" y="64"/>
                  </a:cubicBezTo>
                  <a:cubicBezTo>
                    <a:pt x="55" y="66"/>
                    <a:pt x="58" y="70"/>
                    <a:pt x="59" y="76"/>
                  </a:cubicBezTo>
                  <a:cubicBezTo>
                    <a:pt x="59" y="76"/>
                    <a:pt x="59" y="76"/>
                    <a:pt x="59" y="77"/>
                  </a:cubicBezTo>
                  <a:cubicBezTo>
                    <a:pt x="59" y="84"/>
                    <a:pt x="55" y="96"/>
                    <a:pt x="54" y="100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6" y="101"/>
                    <a:pt x="61" y="98"/>
                    <a:pt x="66" y="91"/>
                  </a:cubicBezTo>
                  <a:cubicBezTo>
                    <a:pt x="69" y="87"/>
                    <a:pt x="75" y="77"/>
                    <a:pt x="75" y="67"/>
                  </a:cubicBezTo>
                  <a:cubicBezTo>
                    <a:pt x="75" y="64"/>
                    <a:pt x="74" y="62"/>
                    <a:pt x="73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4802633" y="496880"/>
              <a:ext cx="826476" cy="911078"/>
            </a:xfrm>
            <a:custGeom>
              <a:avLst/>
              <a:gdLst>
                <a:gd name="T0" fmla="*/ 119 w 119"/>
                <a:gd name="T1" fmla="*/ 50 h 131"/>
                <a:gd name="T2" fmla="*/ 109 w 119"/>
                <a:gd name="T3" fmla="*/ 30 h 131"/>
                <a:gd name="T4" fmla="*/ 97 w 119"/>
                <a:gd name="T5" fmla="*/ 19 h 131"/>
                <a:gd name="T6" fmla="*/ 76 w 119"/>
                <a:gd name="T7" fmla="*/ 14 h 131"/>
                <a:gd name="T8" fmla="*/ 76 w 119"/>
                <a:gd name="T9" fmla="*/ 14 h 131"/>
                <a:gd name="T10" fmla="*/ 75 w 119"/>
                <a:gd name="T11" fmla="*/ 14 h 131"/>
                <a:gd name="T12" fmla="*/ 75 w 119"/>
                <a:gd name="T13" fmla="*/ 14 h 131"/>
                <a:gd name="T14" fmla="*/ 30 w 119"/>
                <a:gd name="T15" fmla="*/ 3 h 131"/>
                <a:gd name="T16" fmla="*/ 0 w 119"/>
                <a:gd name="T17" fmla="*/ 42 h 131"/>
                <a:gd name="T18" fmla="*/ 0 w 119"/>
                <a:gd name="T19" fmla="*/ 43 h 131"/>
                <a:gd name="T20" fmla="*/ 35 w 119"/>
                <a:gd name="T21" fmla="*/ 81 h 131"/>
                <a:gd name="T22" fmla="*/ 36 w 119"/>
                <a:gd name="T23" fmla="*/ 81 h 131"/>
                <a:gd name="T24" fmla="*/ 39 w 119"/>
                <a:gd name="T25" fmla="*/ 125 h 131"/>
                <a:gd name="T26" fmla="*/ 45 w 119"/>
                <a:gd name="T27" fmla="*/ 128 h 131"/>
                <a:gd name="T28" fmla="*/ 49 w 119"/>
                <a:gd name="T29" fmla="*/ 129 h 131"/>
                <a:gd name="T30" fmla="*/ 52 w 119"/>
                <a:gd name="T31" fmla="*/ 129 h 131"/>
                <a:gd name="T32" fmla="*/ 60 w 119"/>
                <a:gd name="T33" fmla="*/ 131 h 131"/>
                <a:gd name="T34" fmla="*/ 62 w 119"/>
                <a:gd name="T35" fmla="*/ 87 h 131"/>
                <a:gd name="T36" fmla="*/ 64 w 119"/>
                <a:gd name="T37" fmla="*/ 88 h 131"/>
                <a:gd name="T38" fmla="*/ 72 w 119"/>
                <a:gd name="T39" fmla="*/ 99 h 131"/>
                <a:gd name="T40" fmla="*/ 72 w 119"/>
                <a:gd name="T41" fmla="*/ 100 h 131"/>
                <a:gd name="T42" fmla="*/ 67 w 119"/>
                <a:gd name="T43" fmla="*/ 123 h 131"/>
                <a:gd name="T44" fmla="*/ 68 w 119"/>
                <a:gd name="T45" fmla="*/ 124 h 131"/>
                <a:gd name="T46" fmla="*/ 81 w 119"/>
                <a:gd name="T47" fmla="*/ 114 h 131"/>
                <a:gd name="T48" fmla="*/ 87 w 119"/>
                <a:gd name="T49" fmla="*/ 85 h 131"/>
                <a:gd name="T50" fmla="*/ 63 w 119"/>
                <a:gd name="T51" fmla="*/ 67 h 131"/>
                <a:gd name="T52" fmla="*/ 50 w 119"/>
                <a:gd name="T53" fmla="*/ 64 h 131"/>
                <a:gd name="T54" fmla="*/ 33 w 119"/>
                <a:gd name="T55" fmla="*/ 58 h 131"/>
                <a:gd name="T56" fmla="*/ 22 w 119"/>
                <a:gd name="T57" fmla="*/ 41 h 131"/>
                <a:gd name="T58" fmla="*/ 31 w 119"/>
                <a:gd name="T59" fmla="*/ 25 h 131"/>
                <a:gd name="T60" fmla="*/ 33 w 119"/>
                <a:gd name="T61" fmla="*/ 24 h 131"/>
                <a:gd name="T62" fmla="*/ 35 w 119"/>
                <a:gd name="T63" fmla="*/ 46 h 131"/>
                <a:gd name="T64" fmla="*/ 43 w 119"/>
                <a:gd name="T65" fmla="*/ 49 h 131"/>
                <a:gd name="T66" fmla="*/ 48 w 119"/>
                <a:gd name="T67" fmla="*/ 51 h 131"/>
                <a:gd name="T68" fmla="*/ 50 w 119"/>
                <a:gd name="T69" fmla="*/ 51 h 131"/>
                <a:gd name="T70" fmla="*/ 63 w 119"/>
                <a:gd name="T71" fmla="*/ 54 h 131"/>
                <a:gd name="T72" fmla="*/ 64 w 119"/>
                <a:gd name="T73" fmla="*/ 34 h 131"/>
                <a:gd name="T74" fmla="*/ 64 w 119"/>
                <a:gd name="T75" fmla="*/ 31 h 131"/>
                <a:gd name="T76" fmla="*/ 63 w 119"/>
                <a:gd name="T77" fmla="*/ 30 h 131"/>
                <a:gd name="T78" fmla="*/ 63 w 119"/>
                <a:gd name="T79" fmla="*/ 31 h 131"/>
                <a:gd name="T80" fmla="*/ 66 w 119"/>
                <a:gd name="T81" fmla="*/ 34 h 131"/>
                <a:gd name="T82" fmla="*/ 71 w 119"/>
                <a:gd name="T83" fmla="*/ 41 h 131"/>
                <a:gd name="T84" fmla="*/ 74 w 119"/>
                <a:gd name="T85" fmla="*/ 45 h 131"/>
                <a:gd name="T86" fmla="*/ 118 w 119"/>
                <a:gd name="T87" fmla="*/ 52 h 131"/>
                <a:gd name="T88" fmla="*/ 119 w 119"/>
                <a:gd name="T89" fmla="*/ 50 h 131"/>
                <a:gd name="T90" fmla="*/ 119 w 119"/>
                <a:gd name="T91" fmla="*/ 5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9" h="131">
                  <a:moveTo>
                    <a:pt x="119" y="50"/>
                  </a:moveTo>
                  <a:cubicBezTo>
                    <a:pt x="117" y="43"/>
                    <a:pt x="113" y="36"/>
                    <a:pt x="109" y="30"/>
                  </a:cubicBezTo>
                  <a:cubicBezTo>
                    <a:pt x="105" y="25"/>
                    <a:pt x="101" y="21"/>
                    <a:pt x="97" y="19"/>
                  </a:cubicBezTo>
                  <a:cubicBezTo>
                    <a:pt x="92" y="16"/>
                    <a:pt x="85" y="15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65" y="4"/>
                    <a:pt x="46" y="0"/>
                    <a:pt x="30" y="3"/>
                  </a:cubicBezTo>
                  <a:cubicBezTo>
                    <a:pt x="11" y="7"/>
                    <a:pt x="0" y="21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9"/>
                    <a:pt x="18" y="77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91"/>
                    <a:pt x="39" y="124"/>
                    <a:pt x="39" y="125"/>
                  </a:cubicBezTo>
                  <a:cubicBezTo>
                    <a:pt x="41" y="126"/>
                    <a:pt x="43" y="127"/>
                    <a:pt x="45" y="128"/>
                  </a:cubicBezTo>
                  <a:cubicBezTo>
                    <a:pt x="49" y="129"/>
                    <a:pt x="49" y="129"/>
                    <a:pt x="49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5" y="129"/>
                    <a:pt x="58" y="130"/>
                    <a:pt x="60" y="131"/>
                  </a:cubicBezTo>
                  <a:cubicBezTo>
                    <a:pt x="60" y="128"/>
                    <a:pt x="61" y="97"/>
                    <a:pt x="62" y="87"/>
                  </a:cubicBezTo>
                  <a:cubicBezTo>
                    <a:pt x="62" y="87"/>
                    <a:pt x="63" y="88"/>
                    <a:pt x="64" y="88"/>
                  </a:cubicBezTo>
                  <a:cubicBezTo>
                    <a:pt x="69" y="90"/>
                    <a:pt x="72" y="94"/>
                    <a:pt x="72" y="99"/>
                  </a:cubicBezTo>
                  <a:cubicBezTo>
                    <a:pt x="72" y="99"/>
                    <a:pt x="72" y="100"/>
                    <a:pt x="72" y="100"/>
                  </a:cubicBezTo>
                  <a:cubicBezTo>
                    <a:pt x="72" y="108"/>
                    <a:pt x="69" y="120"/>
                    <a:pt x="67" y="123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71" y="125"/>
                    <a:pt x="76" y="120"/>
                    <a:pt x="81" y="114"/>
                  </a:cubicBezTo>
                  <a:cubicBezTo>
                    <a:pt x="85" y="108"/>
                    <a:pt x="91" y="96"/>
                    <a:pt x="87" y="85"/>
                  </a:cubicBezTo>
                  <a:cubicBezTo>
                    <a:pt x="84" y="77"/>
                    <a:pt x="76" y="71"/>
                    <a:pt x="63" y="67"/>
                  </a:cubicBezTo>
                  <a:cubicBezTo>
                    <a:pt x="59" y="66"/>
                    <a:pt x="55" y="65"/>
                    <a:pt x="50" y="64"/>
                  </a:cubicBezTo>
                  <a:cubicBezTo>
                    <a:pt x="43" y="63"/>
                    <a:pt x="37" y="61"/>
                    <a:pt x="33" y="58"/>
                  </a:cubicBezTo>
                  <a:cubicBezTo>
                    <a:pt x="26" y="54"/>
                    <a:pt x="22" y="48"/>
                    <a:pt x="22" y="41"/>
                  </a:cubicBezTo>
                  <a:cubicBezTo>
                    <a:pt x="22" y="35"/>
                    <a:pt x="25" y="29"/>
                    <a:pt x="31" y="25"/>
                  </a:cubicBezTo>
                  <a:cubicBezTo>
                    <a:pt x="31" y="25"/>
                    <a:pt x="32" y="25"/>
                    <a:pt x="33" y="24"/>
                  </a:cubicBezTo>
                  <a:cubicBezTo>
                    <a:pt x="33" y="30"/>
                    <a:pt x="34" y="45"/>
                    <a:pt x="35" y="46"/>
                  </a:cubicBezTo>
                  <a:cubicBezTo>
                    <a:pt x="37" y="47"/>
                    <a:pt x="40" y="48"/>
                    <a:pt x="43" y="49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9" y="51"/>
                    <a:pt x="49" y="51"/>
                    <a:pt x="50" y="51"/>
                  </a:cubicBezTo>
                  <a:cubicBezTo>
                    <a:pt x="53" y="52"/>
                    <a:pt x="59" y="53"/>
                    <a:pt x="63" y="54"/>
                  </a:cubicBezTo>
                  <a:cubicBezTo>
                    <a:pt x="63" y="52"/>
                    <a:pt x="64" y="35"/>
                    <a:pt x="64" y="34"/>
                  </a:cubicBezTo>
                  <a:cubicBezTo>
                    <a:pt x="64" y="34"/>
                    <a:pt x="64" y="33"/>
                    <a:pt x="64" y="31"/>
                  </a:cubicBezTo>
                  <a:cubicBezTo>
                    <a:pt x="63" y="31"/>
                    <a:pt x="63" y="31"/>
                    <a:pt x="63" y="30"/>
                  </a:cubicBezTo>
                  <a:cubicBezTo>
                    <a:pt x="63" y="30"/>
                    <a:pt x="63" y="31"/>
                    <a:pt x="63" y="31"/>
                  </a:cubicBezTo>
                  <a:cubicBezTo>
                    <a:pt x="63" y="31"/>
                    <a:pt x="66" y="34"/>
                    <a:pt x="66" y="34"/>
                  </a:cubicBezTo>
                  <a:cubicBezTo>
                    <a:pt x="68" y="37"/>
                    <a:pt x="70" y="39"/>
                    <a:pt x="71" y="41"/>
                  </a:cubicBezTo>
                  <a:cubicBezTo>
                    <a:pt x="72" y="43"/>
                    <a:pt x="73" y="44"/>
                    <a:pt x="74" y="45"/>
                  </a:cubicBezTo>
                  <a:cubicBezTo>
                    <a:pt x="84" y="55"/>
                    <a:pt x="100" y="54"/>
                    <a:pt x="118" y="52"/>
                  </a:cubicBezTo>
                  <a:cubicBezTo>
                    <a:pt x="118" y="52"/>
                    <a:pt x="119" y="51"/>
                    <a:pt x="119" y="50"/>
                  </a:cubicBezTo>
                  <a:cubicBezTo>
                    <a:pt x="119" y="50"/>
                    <a:pt x="119" y="50"/>
                    <a:pt x="119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5010879" y="210541"/>
              <a:ext cx="253798" cy="260308"/>
            </a:xfrm>
            <a:custGeom>
              <a:avLst/>
              <a:gdLst>
                <a:gd name="T0" fmla="*/ 17 w 36"/>
                <a:gd name="T1" fmla="*/ 35 h 37"/>
                <a:gd name="T2" fmla="*/ 35 w 36"/>
                <a:gd name="T3" fmla="*/ 36 h 37"/>
                <a:gd name="T4" fmla="*/ 36 w 36"/>
                <a:gd name="T5" fmla="*/ 12 h 37"/>
                <a:gd name="T6" fmla="*/ 19 w 36"/>
                <a:gd name="T7" fmla="*/ 0 h 37"/>
                <a:gd name="T8" fmla="*/ 3 w 36"/>
                <a:gd name="T9" fmla="*/ 5 h 37"/>
                <a:gd name="T10" fmla="*/ 0 w 36"/>
                <a:gd name="T11" fmla="*/ 13 h 37"/>
                <a:gd name="T12" fmla="*/ 1 w 36"/>
                <a:gd name="T13" fmla="*/ 37 h 37"/>
                <a:gd name="T14" fmla="*/ 17 w 36"/>
                <a:gd name="T15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7">
                  <a:moveTo>
                    <a:pt x="17" y="35"/>
                  </a:moveTo>
                  <a:cubicBezTo>
                    <a:pt x="25" y="35"/>
                    <a:pt x="28" y="35"/>
                    <a:pt x="35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3"/>
                    <a:pt x="25" y="1"/>
                    <a:pt x="19" y="0"/>
                  </a:cubicBezTo>
                  <a:cubicBezTo>
                    <a:pt x="11" y="0"/>
                    <a:pt x="6" y="1"/>
                    <a:pt x="3" y="5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3"/>
                    <a:pt x="1" y="34"/>
                    <a:pt x="1" y="37"/>
                  </a:cubicBezTo>
                  <a:cubicBezTo>
                    <a:pt x="8" y="35"/>
                    <a:pt x="17" y="35"/>
                    <a:pt x="17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2394783" y="3008852"/>
              <a:ext cx="5512021" cy="78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2492396" y="3503438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6 h 61"/>
                <a:gd name="T20" fmla="*/ 15 w 57"/>
                <a:gd name="T21" fmla="*/ 40 h 61"/>
                <a:gd name="T22" fmla="*/ 42 w 57"/>
                <a:gd name="T23" fmla="*/ 40 h 61"/>
                <a:gd name="T24" fmla="*/ 29 w 57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6"/>
                  </a:moveTo>
                  <a:lnTo>
                    <a:pt x="15" y="40"/>
                  </a:lnTo>
                  <a:lnTo>
                    <a:pt x="42" y="40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3279830" y="3503438"/>
              <a:ext cx="409983" cy="396972"/>
            </a:xfrm>
            <a:custGeom>
              <a:avLst/>
              <a:gdLst>
                <a:gd name="T0" fmla="*/ 0 w 63"/>
                <a:gd name="T1" fmla="*/ 0 h 61"/>
                <a:gd name="T2" fmla="*/ 9 w 63"/>
                <a:gd name="T3" fmla="*/ 0 h 61"/>
                <a:gd name="T4" fmla="*/ 32 w 63"/>
                <a:gd name="T5" fmla="*/ 54 h 61"/>
                <a:gd name="T6" fmla="*/ 54 w 63"/>
                <a:gd name="T7" fmla="*/ 0 h 61"/>
                <a:gd name="T8" fmla="*/ 63 w 63"/>
                <a:gd name="T9" fmla="*/ 0 h 61"/>
                <a:gd name="T10" fmla="*/ 63 w 63"/>
                <a:gd name="T11" fmla="*/ 61 h 61"/>
                <a:gd name="T12" fmla="*/ 58 w 63"/>
                <a:gd name="T13" fmla="*/ 61 h 61"/>
                <a:gd name="T14" fmla="*/ 58 w 63"/>
                <a:gd name="T15" fmla="*/ 7 h 61"/>
                <a:gd name="T16" fmla="*/ 56 w 63"/>
                <a:gd name="T17" fmla="*/ 7 h 61"/>
                <a:gd name="T18" fmla="*/ 34 w 63"/>
                <a:gd name="T19" fmla="*/ 61 h 61"/>
                <a:gd name="T20" fmla="*/ 30 w 63"/>
                <a:gd name="T21" fmla="*/ 61 h 61"/>
                <a:gd name="T22" fmla="*/ 6 w 63"/>
                <a:gd name="T23" fmla="*/ 7 h 61"/>
                <a:gd name="T24" fmla="*/ 6 w 63"/>
                <a:gd name="T25" fmla="*/ 7 h 61"/>
                <a:gd name="T26" fmla="*/ 6 w 63"/>
                <a:gd name="T27" fmla="*/ 61 h 61"/>
                <a:gd name="T28" fmla="*/ 0 w 63"/>
                <a:gd name="T29" fmla="*/ 61 h 61"/>
                <a:gd name="T30" fmla="*/ 0 w 63"/>
                <a:gd name="T3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61">
                  <a:moveTo>
                    <a:pt x="0" y="0"/>
                  </a:moveTo>
                  <a:lnTo>
                    <a:pt x="9" y="0"/>
                  </a:lnTo>
                  <a:lnTo>
                    <a:pt x="32" y="54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63" y="61"/>
                  </a:lnTo>
                  <a:lnTo>
                    <a:pt x="58" y="61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34" y="61"/>
                  </a:lnTo>
                  <a:lnTo>
                    <a:pt x="30" y="61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4145353" y="3503438"/>
              <a:ext cx="214752" cy="396972"/>
            </a:xfrm>
            <a:custGeom>
              <a:avLst/>
              <a:gdLst>
                <a:gd name="T0" fmla="*/ 0 w 33"/>
                <a:gd name="T1" fmla="*/ 0 h 61"/>
                <a:gd name="T2" fmla="*/ 31 w 33"/>
                <a:gd name="T3" fmla="*/ 0 h 61"/>
                <a:gd name="T4" fmla="*/ 31 w 33"/>
                <a:gd name="T5" fmla="*/ 6 h 61"/>
                <a:gd name="T6" fmla="*/ 7 w 33"/>
                <a:gd name="T7" fmla="*/ 6 h 61"/>
                <a:gd name="T8" fmla="*/ 7 w 33"/>
                <a:gd name="T9" fmla="*/ 27 h 61"/>
                <a:gd name="T10" fmla="*/ 29 w 33"/>
                <a:gd name="T11" fmla="*/ 27 h 61"/>
                <a:gd name="T12" fmla="*/ 29 w 33"/>
                <a:gd name="T13" fmla="*/ 33 h 61"/>
                <a:gd name="T14" fmla="*/ 7 w 33"/>
                <a:gd name="T15" fmla="*/ 33 h 61"/>
                <a:gd name="T16" fmla="*/ 7 w 33"/>
                <a:gd name="T17" fmla="*/ 56 h 61"/>
                <a:gd name="T18" fmla="*/ 33 w 33"/>
                <a:gd name="T19" fmla="*/ 56 h 61"/>
                <a:gd name="T20" fmla="*/ 33 w 33"/>
                <a:gd name="T21" fmla="*/ 61 h 61"/>
                <a:gd name="T22" fmla="*/ 0 w 33"/>
                <a:gd name="T23" fmla="*/ 61 h 61"/>
                <a:gd name="T24" fmla="*/ 0 w 33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61">
                  <a:moveTo>
                    <a:pt x="0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29" y="27"/>
                  </a:lnTo>
                  <a:lnTo>
                    <a:pt x="29" y="33"/>
                  </a:lnTo>
                  <a:lnTo>
                    <a:pt x="7" y="33"/>
                  </a:lnTo>
                  <a:lnTo>
                    <a:pt x="7" y="56"/>
                  </a:lnTo>
                  <a:lnTo>
                    <a:pt x="33" y="56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2"/>
            <p:cNvSpPr>
              <a:spLocks noEditPoints="1"/>
            </p:cNvSpPr>
            <p:nvPr/>
          </p:nvSpPr>
          <p:spPr bwMode="auto">
            <a:xfrm>
              <a:off x="4802633" y="3503438"/>
              <a:ext cx="247293" cy="396972"/>
            </a:xfrm>
            <a:custGeom>
              <a:avLst/>
              <a:gdLst>
                <a:gd name="T0" fmla="*/ 0 w 36"/>
                <a:gd name="T1" fmla="*/ 0 h 57"/>
                <a:gd name="T2" fmla="*/ 15 w 36"/>
                <a:gd name="T3" fmla="*/ 0 h 57"/>
                <a:gd name="T4" fmla="*/ 32 w 36"/>
                <a:gd name="T5" fmla="*/ 15 h 57"/>
                <a:gd name="T6" fmla="*/ 19 w 36"/>
                <a:gd name="T7" fmla="*/ 28 h 57"/>
                <a:gd name="T8" fmla="*/ 19 w 36"/>
                <a:gd name="T9" fmla="*/ 28 h 57"/>
                <a:gd name="T10" fmla="*/ 26 w 36"/>
                <a:gd name="T11" fmla="*/ 35 h 57"/>
                <a:gd name="T12" fmla="*/ 36 w 36"/>
                <a:gd name="T13" fmla="*/ 57 h 57"/>
                <a:gd name="T14" fmla="*/ 30 w 36"/>
                <a:gd name="T15" fmla="*/ 57 h 57"/>
                <a:gd name="T16" fmla="*/ 21 w 36"/>
                <a:gd name="T17" fmla="*/ 38 h 57"/>
                <a:gd name="T18" fmla="*/ 10 w 36"/>
                <a:gd name="T19" fmla="*/ 30 h 57"/>
                <a:gd name="T20" fmla="*/ 5 w 36"/>
                <a:gd name="T21" fmla="*/ 30 h 57"/>
                <a:gd name="T22" fmla="*/ 5 w 36"/>
                <a:gd name="T23" fmla="*/ 57 h 57"/>
                <a:gd name="T24" fmla="*/ 0 w 36"/>
                <a:gd name="T25" fmla="*/ 57 h 57"/>
                <a:gd name="T26" fmla="*/ 0 w 36"/>
                <a:gd name="T27" fmla="*/ 0 h 57"/>
                <a:gd name="T28" fmla="*/ 5 w 36"/>
                <a:gd name="T29" fmla="*/ 25 h 57"/>
                <a:gd name="T30" fmla="*/ 11 w 36"/>
                <a:gd name="T31" fmla="*/ 25 h 57"/>
                <a:gd name="T32" fmla="*/ 26 w 36"/>
                <a:gd name="T33" fmla="*/ 15 h 57"/>
                <a:gd name="T34" fmla="*/ 11 w 36"/>
                <a:gd name="T35" fmla="*/ 5 h 57"/>
                <a:gd name="T36" fmla="*/ 5 w 36"/>
                <a:gd name="T37" fmla="*/ 5 h 57"/>
                <a:gd name="T38" fmla="*/ 5 w 36"/>
                <a:gd name="T39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57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5" y="0"/>
                    <a:pt x="32" y="4"/>
                    <a:pt x="32" y="15"/>
                  </a:cubicBezTo>
                  <a:cubicBezTo>
                    <a:pt x="32" y="22"/>
                    <a:pt x="26" y="27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9"/>
                    <a:pt x="24" y="31"/>
                    <a:pt x="26" y="35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8" y="30"/>
                    <a:pt x="16" y="30"/>
                    <a:pt x="10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  <a:moveTo>
                    <a:pt x="5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8" y="25"/>
                    <a:pt x="26" y="23"/>
                    <a:pt x="26" y="15"/>
                  </a:cubicBezTo>
                  <a:cubicBezTo>
                    <a:pt x="26" y="5"/>
                    <a:pt x="19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5479433" y="3503438"/>
              <a:ext cx="3253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5947988" y="3496928"/>
              <a:ext cx="299354" cy="416493"/>
            </a:xfrm>
            <a:custGeom>
              <a:avLst/>
              <a:gdLst>
                <a:gd name="T0" fmla="*/ 42 w 43"/>
                <a:gd name="T1" fmla="*/ 7 h 59"/>
                <a:gd name="T2" fmla="*/ 29 w 43"/>
                <a:gd name="T3" fmla="*/ 5 h 59"/>
                <a:gd name="T4" fmla="*/ 6 w 43"/>
                <a:gd name="T5" fmla="*/ 30 h 59"/>
                <a:gd name="T6" fmla="*/ 29 w 43"/>
                <a:gd name="T7" fmla="*/ 54 h 59"/>
                <a:gd name="T8" fmla="*/ 42 w 43"/>
                <a:gd name="T9" fmla="*/ 52 h 59"/>
                <a:gd name="T10" fmla="*/ 43 w 43"/>
                <a:gd name="T11" fmla="*/ 57 h 59"/>
                <a:gd name="T12" fmla="*/ 29 w 43"/>
                <a:gd name="T13" fmla="*/ 59 h 59"/>
                <a:gd name="T14" fmla="*/ 0 w 43"/>
                <a:gd name="T15" fmla="*/ 30 h 59"/>
                <a:gd name="T16" fmla="*/ 29 w 43"/>
                <a:gd name="T17" fmla="*/ 0 h 59"/>
                <a:gd name="T18" fmla="*/ 43 w 43"/>
                <a:gd name="T19" fmla="*/ 2 h 59"/>
                <a:gd name="T20" fmla="*/ 42 w 43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9">
                  <a:moveTo>
                    <a:pt x="42" y="7"/>
                  </a:moveTo>
                  <a:cubicBezTo>
                    <a:pt x="39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9" y="54"/>
                    <a:pt x="42" y="5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33" y="0"/>
                    <a:pt x="40" y="0"/>
                    <a:pt x="43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5"/>
            <p:cNvSpPr>
              <a:spLocks noEditPoints="1"/>
            </p:cNvSpPr>
            <p:nvPr/>
          </p:nvSpPr>
          <p:spPr bwMode="auto">
            <a:xfrm>
              <a:off x="6676850" y="3503438"/>
              <a:ext cx="357922" cy="396972"/>
            </a:xfrm>
            <a:custGeom>
              <a:avLst/>
              <a:gdLst>
                <a:gd name="T0" fmla="*/ 24 w 55"/>
                <a:gd name="T1" fmla="*/ 0 h 61"/>
                <a:gd name="T2" fmla="*/ 32 w 55"/>
                <a:gd name="T3" fmla="*/ 0 h 61"/>
                <a:gd name="T4" fmla="*/ 55 w 55"/>
                <a:gd name="T5" fmla="*/ 61 h 61"/>
                <a:gd name="T6" fmla="*/ 50 w 55"/>
                <a:gd name="T7" fmla="*/ 61 h 61"/>
                <a:gd name="T8" fmla="*/ 42 w 55"/>
                <a:gd name="T9" fmla="*/ 45 h 61"/>
                <a:gd name="T10" fmla="*/ 11 w 55"/>
                <a:gd name="T11" fmla="*/ 45 h 61"/>
                <a:gd name="T12" fmla="*/ 5 w 55"/>
                <a:gd name="T13" fmla="*/ 61 h 61"/>
                <a:gd name="T14" fmla="*/ 0 w 55"/>
                <a:gd name="T15" fmla="*/ 61 h 61"/>
                <a:gd name="T16" fmla="*/ 24 w 55"/>
                <a:gd name="T17" fmla="*/ 0 h 61"/>
                <a:gd name="T18" fmla="*/ 27 w 55"/>
                <a:gd name="T19" fmla="*/ 6 h 61"/>
                <a:gd name="T20" fmla="*/ 15 w 55"/>
                <a:gd name="T21" fmla="*/ 40 h 61"/>
                <a:gd name="T22" fmla="*/ 41 w 55"/>
                <a:gd name="T23" fmla="*/ 40 h 61"/>
                <a:gd name="T24" fmla="*/ 27 w 55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61">
                  <a:moveTo>
                    <a:pt x="24" y="0"/>
                  </a:moveTo>
                  <a:lnTo>
                    <a:pt x="32" y="0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42" y="45"/>
                  </a:lnTo>
                  <a:lnTo>
                    <a:pt x="11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4" y="0"/>
                  </a:lnTo>
                  <a:close/>
                  <a:moveTo>
                    <a:pt x="27" y="6"/>
                  </a:moveTo>
                  <a:lnTo>
                    <a:pt x="15" y="40"/>
                  </a:lnTo>
                  <a:lnTo>
                    <a:pt x="41" y="40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6"/>
            <p:cNvSpPr>
              <a:spLocks/>
            </p:cNvSpPr>
            <p:nvPr/>
          </p:nvSpPr>
          <p:spPr bwMode="auto">
            <a:xfrm>
              <a:off x="7451265" y="3503438"/>
              <a:ext cx="292845" cy="396972"/>
            </a:xfrm>
            <a:custGeom>
              <a:avLst/>
              <a:gdLst>
                <a:gd name="T0" fmla="*/ 0 w 45"/>
                <a:gd name="T1" fmla="*/ 0 h 61"/>
                <a:gd name="T2" fmla="*/ 8 w 45"/>
                <a:gd name="T3" fmla="*/ 0 h 61"/>
                <a:gd name="T4" fmla="*/ 39 w 45"/>
                <a:gd name="T5" fmla="*/ 54 h 61"/>
                <a:gd name="T6" fmla="*/ 39 w 45"/>
                <a:gd name="T7" fmla="*/ 54 h 61"/>
                <a:gd name="T8" fmla="*/ 39 w 45"/>
                <a:gd name="T9" fmla="*/ 0 h 61"/>
                <a:gd name="T10" fmla="*/ 45 w 45"/>
                <a:gd name="T11" fmla="*/ 0 h 61"/>
                <a:gd name="T12" fmla="*/ 45 w 45"/>
                <a:gd name="T13" fmla="*/ 61 h 61"/>
                <a:gd name="T14" fmla="*/ 38 w 45"/>
                <a:gd name="T15" fmla="*/ 61 h 61"/>
                <a:gd name="T16" fmla="*/ 7 w 45"/>
                <a:gd name="T17" fmla="*/ 9 h 61"/>
                <a:gd name="T18" fmla="*/ 7 w 45"/>
                <a:gd name="T19" fmla="*/ 9 h 61"/>
                <a:gd name="T20" fmla="*/ 7 w 45"/>
                <a:gd name="T21" fmla="*/ 61 h 61"/>
                <a:gd name="T22" fmla="*/ 0 w 45"/>
                <a:gd name="T23" fmla="*/ 61 h 61"/>
                <a:gd name="T24" fmla="*/ 0 w 45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1">
                  <a:moveTo>
                    <a:pt x="0" y="0"/>
                  </a:moveTo>
                  <a:lnTo>
                    <a:pt x="8" y="0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5" y="61"/>
                  </a:lnTo>
                  <a:lnTo>
                    <a:pt x="38" y="61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7"/>
            <p:cNvSpPr>
              <a:spLocks noEditPoints="1"/>
            </p:cNvSpPr>
            <p:nvPr/>
          </p:nvSpPr>
          <p:spPr bwMode="auto">
            <a:xfrm>
              <a:off x="2492396" y="5227976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5 h 61"/>
                <a:gd name="T20" fmla="*/ 15 w 57"/>
                <a:gd name="T21" fmla="*/ 39 h 61"/>
                <a:gd name="T22" fmla="*/ 42 w 57"/>
                <a:gd name="T23" fmla="*/ 39 h 61"/>
                <a:gd name="T24" fmla="*/ 29 w 57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5"/>
                  </a:moveTo>
                  <a:lnTo>
                    <a:pt x="15" y="39"/>
                  </a:lnTo>
                  <a:lnTo>
                    <a:pt x="42" y="39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3091105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3 w 32"/>
                <a:gd name="T3" fmla="*/ 54 h 59"/>
                <a:gd name="T4" fmla="*/ 26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29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3" y="54"/>
                  </a:cubicBezTo>
                  <a:cubicBezTo>
                    <a:pt x="20" y="54"/>
                    <a:pt x="26" y="51"/>
                    <a:pt x="26" y="43"/>
                  </a:cubicBezTo>
                  <a:cubicBezTo>
                    <a:pt x="26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5" y="0"/>
                    <a:pt x="29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9"/>
            <p:cNvSpPr>
              <a:spLocks/>
            </p:cNvSpPr>
            <p:nvPr/>
          </p:nvSpPr>
          <p:spPr bwMode="auto">
            <a:xfrm>
              <a:off x="3566169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4 w 32"/>
                <a:gd name="T3" fmla="*/ 54 h 59"/>
                <a:gd name="T4" fmla="*/ 27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30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4" y="54"/>
                  </a:cubicBezTo>
                  <a:cubicBezTo>
                    <a:pt x="21" y="54"/>
                    <a:pt x="27" y="51"/>
                    <a:pt x="27" y="43"/>
                  </a:cubicBezTo>
                  <a:cubicBezTo>
                    <a:pt x="27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6" y="0"/>
                    <a:pt x="30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0"/>
            <p:cNvSpPr>
              <a:spLocks noEditPoints="1"/>
            </p:cNvSpPr>
            <p:nvPr/>
          </p:nvSpPr>
          <p:spPr bwMode="auto">
            <a:xfrm>
              <a:off x="4034724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1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1"/>
            <p:cNvSpPr>
              <a:spLocks/>
            </p:cNvSpPr>
            <p:nvPr/>
          </p:nvSpPr>
          <p:spPr bwMode="auto">
            <a:xfrm>
              <a:off x="4639938" y="5221471"/>
              <a:ext cx="292845" cy="409987"/>
            </a:xfrm>
            <a:custGeom>
              <a:avLst/>
              <a:gdLst>
                <a:gd name="T0" fmla="*/ 42 w 42"/>
                <a:gd name="T1" fmla="*/ 7 h 59"/>
                <a:gd name="T2" fmla="*/ 29 w 42"/>
                <a:gd name="T3" fmla="*/ 5 h 59"/>
                <a:gd name="T4" fmla="*/ 6 w 42"/>
                <a:gd name="T5" fmla="*/ 30 h 59"/>
                <a:gd name="T6" fmla="*/ 29 w 42"/>
                <a:gd name="T7" fmla="*/ 54 h 59"/>
                <a:gd name="T8" fmla="*/ 42 w 42"/>
                <a:gd name="T9" fmla="*/ 52 h 59"/>
                <a:gd name="T10" fmla="*/ 42 w 42"/>
                <a:gd name="T11" fmla="*/ 57 h 59"/>
                <a:gd name="T12" fmla="*/ 29 w 42"/>
                <a:gd name="T13" fmla="*/ 59 h 59"/>
                <a:gd name="T14" fmla="*/ 0 w 42"/>
                <a:gd name="T15" fmla="*/ 30 h 59"/>
                <a:gd name="T16" fmla="*/ 29 w 42"/>
                <a:gd name="T17" fmla="*/ 0 h 59"/>
                <a:gd name="T18" fmla="*/ 42 w 42"/>
                <a:gd name="T19" fmla="*/ 2 h 59"/>
                <a:gd name="T20" fmla="*/ 42 w 42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9">
                  <a:moveTo>
                    <a:pt x="42" y="7"/>
                  </a:moveTo>
                  <a:cubicBezTo>
                    <a:pt x="38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8" y="54"/>
                    <a:pt x="42" y="52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1" y="0"/>
                    <a:pt x="29" y="0"/>
                  </a:cubicBezTo>
                  <a:cubicBezTo>
                    <a:pt x="32" y="0"/>
                    <a:pt x="39" y="0"/>
                    <a:pt x="42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5225631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3"/>
            <p:cNvSpPr>
              <a:spLocks noEditPoints="1"/>
            </p:cNvSpPr>
            <p:nvPr/>
          </p:nvSpPr>
          <p:spPr bwMode="auto">
            <a:xfrm>
              <a:off x="5505464" y="5227976"/>
              <a:ext cx="364431" cy="396972"/>
            </a:xfrm>
            <a:custGeom>
              <a:avLst/>
              <a:gdLst>
                <a:gd name="T0" fmla="*/ 25 w 56"/>
                <a:gd name="T1" fmla="*/ 0 h 61"/>
                <a:gd name="T2" fmla="*/ 32 w 56"/>
                <a:gd name="T3" fmla="*/ 0 h 61"/>
                <a:gd name="T4" fmla="*/ 56 w 56"/>
                <a:gd name="T5" fmla="*/ 61 h 61"/>
                <a:gd name="T6" fmla="*/ 50 w 56"/>
                <a:gd name="T7" fmla="*/ 61 h 61"/>
                <a:gd name="T8" fmla="*/ 43 w 56"/>
                <a:gd name="T9" fmla="*/ 45 h 61"/>
                <a:gd name="T10" fmla="*/ 12 w 56"/>
                <a:gd name="T11" fmla="*/ 45 h 61"/>
                <a:gd name="T12" fmla="*/ 5 w 56"/>
                <a:gd name="T13" fmla="*/ 61 h 61"/>
                <a:gd name="T14" fmla="*/ 0 w 56"/>
                <a:gd name="T15" fmla="*/ 61 h 61"/>
                <a:gd name="T16" fmla="*/ 25 w 56"/>
                <a:gd name="T17" fmla="*/ 0 h 61"/>
                <a:gd name="T18" fmla="*/ 28 w 56"/>
                <a:gd name="T19" fmla="*/ 5 h 61"/>
                <a:gd name="T20" fmla="*/ 14 w 56"/>
                <a:gd name="T21" fmla="*/ 39 h 61"/>
                <a:gd name="T22" fmla="*/ 41 w 56"/>
                <a:gd name="T23" fmla="*/ 39 h 61"/>
                <a:gd name="T24" fmla="*/ 28 w 56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61">
                  <a:moveTo>
                    <a:pt x="25" y="0"/>
                  </a:moveTo>
                  <a:lnTo>
                    <a:pt x="32" y="0"/>
                  </a:lnTo>
                  <a:lnTo>
                    <a:pt x="56" y="61"/>
                  </a:lnTo>
                  <a:lnTo>
                    <a:pt x="50" y="61"/>
                  </a:lnTo>
                  <a:lnTo>
                    <a:pt x="43" y="45"/>
                  </a:lnTo>
                  <a:lnTo>
                    <a:pt x="12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5" y="0"/>
                  </a:lnTo>
                  <a:close/>
                  <a:moveTo>
                    <a:pt x="28" y="5"/>
                  </a:moveTo>
                  <a:lnTo>
                    <a:pt x="14" y="39"/>
                  </a:lnTo>
                  <a:lnTo>
                    <a:pt x="41" y="39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4"/>
            <p:cNvSpPr>
              <a:spLocks/>
            </p:cNvSpPr>
            <p:nvPr/>
          </p:nvSpPr>
          <p:spPr bwMode="auto">
            <a:xfrm>
              <a:off x="6032586" y="5227976"/>
              <a:ext cx="273323" cy="396972"/>
            </a:xfrm>
            <a:custGeom>
              <a:avLst/>
              <a:gdLst>
                <a:gd name="T0" fmla="*/ 18 w 42"/>
                <a:gd name="T1" fmla="*/ 5 h 61"/>
                <a:gd name="T2" fmla="*/ 0 w 42"/>
                <a:gd name="T3" fmla="*/ 5 h 61"/>
                <a:gd name="T4" fmla="*/ 0 w 42"/>
                <a:gd name="T5" fmla="*/ 0 h 61"/>
                <a:gd name="T6" fmla="*/ 42 w 42"/>
                <a:gd name="T7" fmla="*/ 0 h 61"/>
                <a:gd name="T8" fmla="*/ 42 w 42"/>
                <a:gd name="T9" fmla="*/ 5 h 61"/>
                <a:gd name="T10" fmla="*/ 24 w 42"/>
                <a:gd name="T11" fmla="*/ 5 h 61"/>
                <a:gd name="T12" fmla="*/ 24 w 42"/>
                <a:gd name="T13" fmla="*/ 61 h 61"/>
                <a:gd name="T14" fmla="*/ 18 w 42"/>
                <a:gd name="T15" fmla="*/ 61 h 61"/>
                <a:gd name="T16" fmla="*/ 18 w 42"/>
                <a:gd name="T17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1">
                  <a:moveTo>
                    <a:pt x="18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24" y="5"/>
                  </a:lnTo>
                  <a:lnTo>
                    <a:pt x="24" y="61"/>
                  </a:lnTo>
                  <a:lnTo>
                    <a:pt x="18" y="61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6546696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6"/>
            <p:cNvSpPr>
              <a:spLocks noEditPoints="1"/>
            </p:cNvSpPr>
            <p:nvPr/>
          </p:nvSpPr>
          <p:spPr bwMode="auto">
            <a:xfrm>
              <a:off x="6846051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0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7"/>
            <p:cNvSpPr>
              <a:spLocks/>
            </p:cNvSpPr>
            <p:nvPr/>
          </p:nvSpPr>
          <p:spPr bwMode="auto">
            <a:xfrm>
              <a:off x="7470790" y="5227976"/>
              <a:ext cx="286339" cy="396972"/>
            </a:xfrm>
            <a:custGeom>
              <a:avLst/>
              <a:gdLst>
                <a:gd name="T0" fmla="*/ 0 w 44"/>
                <a:gd name="T1" fmla="*/ 0 h 61"/>
                <a:gd name="T2" fmla="*/ 7 w 44"/>
                <a:gd name="T3" fmla="*/ 0 h 61"/>
                <a:gd name="T4" fmla="*/ 38 w 44"/>
                <a:gd name="T5" fmla="*/ 53 h 61"/>
                <a:gd name="T6" fmla="*/ 38 w 44"/>
                <a:gd name="T7" fmla="*/ 53 h 61"/>
                <a:gd name="T8" fmla="*/ 38 w 44"/>
                <a:gd name="T9" fmla="*/ 0 h 61"/>
                <a:gd name="T10" fmla="*/ 44 w 44"/>
                <a:gd name="T11" fmla="*/ 0 h 61"/>
                <a:gd name="T12" fmla="*/ 44 w 44"/>
                <a:gd name="T13" fmla="*/ 61 h 61"/>
                <a:gd name="T14" fmla="*/ 36 w 44"/>
                <a:gd name="T15" fmla="*/ 61 h 61"/>
                <a:gd name="T16" fmla="*/ 5 w 44"/>
                <a:gd name="T17" fmla="*/ 8 h 61"/>
                <a:gd name="T18" fmla="*/ 5 w 44"/>
                <a:gd name="T19" fmla="*/ 8 h 61"/>
                <a:gd name="T20" fmla="*/ 5 w 44"/>
                <a:gd name="T21" fmla="*/ 61 h 61"/>
                <a:gd name="T22" fmla="*/ 0 w 44"/>
                <a:gd name="T23" fmla="*/ 61 h 61"/>
                <a:gd name="T24" fmla="*/ 0 w 44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61">
                  <a:moveTo>
                    <a:pt x="0" y="0"/>
                  </a:moveTo>
                  <a:lnTo>
                    <a:pt x="7" y="0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8"/>
            <p:cNvSpPr>
              <a:spLocks noEditPoints="1"/>
            </p:cNvSpPr>
            <p:nvPr/>
          </p:nvSpPr>
          <p:spPr bwMode="auto">
            <a:xfrm>
              <a:off x="2472875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7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9"/>
            <p:cNvSpPr>
              <a:spLocks/>
            </p:cNvSpPr>
            <p:nvPr/>
          </p:nvSpPr>
          <p:spPr bwMode="auto">
            <a:xfrm>
              <a:off x="3084599" y="4355945"/>
              <a:ext cx="253798" cy="416493"/>
            </a:xfrm>
            <a:custGeom>
              <a:avLst/>
              <a:gdLst>
                <a:gd name="T0" fmla="*/ 33 w 37"/>
                <a:gd name="T1" fmla="*/ 12 h 60"/>
                <a:gd name="T2" fmla="*/ 21 w 37"/>
                <a:gd name="T3" fmla="*/ 9 h 60"/>
                <a:gd name="T4" fmla="*/ 12 w 37"/>
                <a:gd name="T5" fmla="*/ 17 h 60"/>
                <a:gd name="T6" fmla="*/ 37 w 37"/>
                <a:gd name="T7" fmla="*/ 42 h 60"/>
                <a:gd name="T8" fmla="*/ 16 w 37"/>
                <a:gd name="T9" fmla="*/ 60 h 60"/>
                <a:gd name="T10" fmla="*/ 1 w 37"/>
                <a:gd name="T11" fmla="*/ 58 h 60"/>
                <a:gd name="T12" fmla="*/ 2 w 37"/>
                <a:gd name="T13" fmla="*/ 47 h 60"/>
                <a:gd name="T14" fmla="*/ 15 w 37"/>
                <a:gd name="T15" fmla="*/ 51 h 60"/>
                <a:gd name="T16" fmla="*/ 25 w 37"/>
                <a:gd name="T17" fmla="*/ 43 h 60"/>
                <a:gd name="T18" fmla="*/ 0 w 37"/>
                <a:gd name="T19" fmla="*/ 18 h 60"/>
                <a:gd name="T20" fmla="*/ 20 w 37"/>
                <a:gd name="T21" fmla="*/ 0 h 60"/>
                <a:gd name="T22" fmla="*/ 34 w 37"/>
                <a:gd name="T23" fmla="*/ 2 h 60"/>
                <a:gd name="T24" fmla="*/ 33 w 37"/>
                <a:gd name="T25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60">
                  <a:moveTo>
                    <a:pt x="33" y="12"/>
                  </a:moveTo>
                  <a:cubicBezTo>
                    <a:pt x="29" y="10"/>
                    <a:pt x="25" y="9"/>
                    <a:pt x="21" y="9"/>
                  </a:cubicBezTo>
                  <a:cubicBezTo>
                    <a:pt x="17" y="9"/>
                    <a:pt x="12" y="11"/>
                    <a:pt x="12" y="17"/>
                  </a:cubicBezTo>
                  <a:cubicBezTo>
                    <a:pt x="12" y="27"/>
                    <a:pt x="37" y="23"/>
                    <a:pt x="37" y="42"/>
                  </a:cubicBezTo>
                  <a:cubicBezTo>
                    <a:pt x="37" y="55"/>
                    <a:pt x="27" y="60"/>
                    <a:pt x="16" y="60"/>
                  </a:cubicBezTo>
                  <a:cubicBezTo>
                    <a:pt x="10" y="60"/>
                    <a:pt x="7" y="59"/>
                    <a:pt x="1" y="5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6" y="49"/>
                    <a:pt x="11" y="51"/>
                    <a:pt x="15" y="51"/>
                  </a:cubicBezTo>
                  <a:cubicBezTo>
                    <a:pt x="20" y="51"/>
                    <a:pt x="25" y="49"/>
                    <a:pt x="25" y="43"/>
                  </a:cubicBezTo>
                  <a:cubicBezTo>
                    <a:pt x="25" y="32"/>
                    <a:pt x="0" y="37"/>
                    <a:pt x="0" y="18"/>
                  </a:cubicBezTo>
                  <a:cubicBezTo>
                    <a:pt x="0" y="5"/>
                    <a:pt x="10" y="0"/>
                    <a:pt x="20" y="0"/>
                  </a:cubicBezTo>
                  <a:cubicBezTo>
                    <a:pt x="25" y="0"/>
                    <a:pt x="30" y="1"/>
                    <a:pt x="34" y="2"/>
                  </a:cubicBezTo>
                  <a:lnTo>
                    <a:pt x="3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0"/>
            <p:cNvSpPr>
              <a:spLocks/>
            </p:cNvSpPr>
            <p:nvPr/>
          </p:nvSpPr>
          <p:spPr bwMode="auto">
            <a:xfrm>
              <a:off x="3533629" y="4362454"/>
              <a:ext cx="312370" cy="403477"/>
            </a:xfrm>
            <a:custGeom>
              <a:avLst/>
              <a:gdLst>
                <a:gd name="T0" fmla="*/ 19 w 48"/>
                <a:gd name="T1" fmla="*/ 10 h 62"/>
                <a:gd name="T2" fmla="*/ 0 w 48"/>
                <a:gd name="T3" fmla="*/ 10 h 62"/>
                <a:gd name="T4" fmla="*/ 0 w 48"/>
                <a:gd name="T5" fmla="*/ 0 h 62"/>
                <a:gd name="T6" fmla="*/ 48 w 48"/>
                <a:gd name="T7" fmla="*/ 0 h 62"/>
                <a:gd name="T8" fmla="*/ 48 w 48"/>
                <a:gd name="T9" fmla="*/ 10 h 62"/>
                <a:gd name="T10" fmla="*/ 30 w 48"/>
                <a:gd name="T11" fmla="*/ 10 h 62"/>
                <a:gd name="T12" fmla="*/ 30 w 48"/>
                <a:gd name="T13" fmla="*/ 62 h 62"/>
                <a:gd name="T14" fmla="*/ 19 w 48"/>
                <a:gd name="T15" fmla="*/ 62 h 62"/>
                <a:gd name="T16" fmla="*/ 19 w 48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2">
                  <a:moveTo>
                    <a:pt x="19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9" y="62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>
              <a:off x="4060755" y="4362454"/>
              <a:ext cx="234277" cy="403477"/>
            </a:xfrm>
            <a:custGeom>
              <a:avLst/>
              <a:gdLst>
                <a:gd name="T0" fmla="*/ 0 w 36"/>
                <a:gd name="T1" fmla="*/ 0 h 62"/>
                <a:gd name="T2" fmla="*/ 36 w 36"/>
                <a:gd name="T3" fmla="*/ 0 h 62"/>
                <a:gd name="T4" fmla="*/ 36 w 36"/>
                <a:gd name="T5" fmla="*/ 10 h 62"/>
                <a:gd name="T6" fmla="*/ 11 w 36"/>
                <a:gd name="T7" fmla="*/ 10 h 62"/>
                <a:gd name="T8" fmla="*/ 11 w 36"/>
                <a:gd name="T9" fmla="*/ 26 h 62"/>
                <a:gd name="T10" fmla="*/ 34 w 36"/>
                <a:gd name="T11" fmla="*/ 26 h 62"/>
                <a:gd name="T12" fmla="*/ 34 w 36"/>
                <a:gd name="T13" fmla="*/ 35 h 62"/>
                <a:gd name="T14" fmla="*/ 11 w 36"/>
                <a:gd name="T15" fmla="*/ 35 h 62"/>
                <a:gd name="T16" fmla="*/ 11 w 36"/>
                <a:gd name="T17" fmla="*/ 53 h 62"/>
                <a:gd name="T18" fmla="*/ 36 w 36"/>
                <a:gd name="T19" fmla="*/ 53 h 62"/>
                <a:gd name="T20" fmla="*/ 36 w 36"/>
                <a:gd name="T21" fmla="*/ 62 h 62"/>
                <a:gd name="T22" fmla="*/ 0 w 36"/>
                <a:gd name="T23" fmla="*/ 62 h 62"/>
                <a:gd name="T24" fmla="*/ 0 w 36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2">
                  <a:moveTo>
                    <a:pt x="0" y="0"/>
                  </a:moveTo>
                  <a:lnTo>
                    <a:pt x="36" y="0"/>
                  </a:lnTo>
                  <a:lnTo>
                    <a:pt x="36" y="10"/>
                  </a:lnTo>
                  <a:lnTo>
                    <a:pt x="11" y="10"/>
                  </a:lnTo>
                  <a:lnTo>
                    <a:pt x="11" y="26"/>
                  </a:lnTo>
                  <a:lnTo>
                    <a:pt x="34" y="26"/>
                  </a:lnTo>
                  <a:lnTo>
                    <a:pt x="34" y="35"/>
                  </a:lnTo>
                  <a:lnTo>
                    <a:pt x="11" y="35"/>
                  </a:lnTo>
                  <a:lnTo>
                    <a:pt x="11" y="53"/>
                  </a:lnTo>
                  <a:lnTo>
                    <a:pt x="36" y="53"/>
                  </a:lnTo>
                  <a:lnTo>
                    <a:pt x="36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2"/>
            <p:cNvSpPr>
              <a:spLocks noEditPoints="1"/>
            </p:cNvSpPr>
            <p:nvPr/>
          </p:nvSpPr>
          <p:spPr bwMode="auto">
            <a:xfrm>
              <a:off x="4516294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6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3"/>
            <p:cNvSpPr>
              <a:spLocks noEditPoints="1"/>
            </p:cNvSpPr>
            <p:nvPr/>
          </p:nvSpPr>
          <p:spPr bwMode="auto">
            <a:xfrm>
              <a:off x="5134523" y="4362454"/>
              <a:ext cx="273323" cy="403477"/>
            </a:xfrm>
            <a:custGeom>
              <a:avLst/>
              <a:gdLst>
                <a:gd name="T0" fmla="*/ 0 w 39"/>
                <a:gd name="T1" fmla="*/ 0 h 58"/>
                <a:gd name="T2" fmla="*/ 15 w 39"/>
                <a:gd name="T3" fmla="*/ 0 h 58"/>
                <a:gd name="T4" fmla="*/ 39 w 39"/>
                <a:gd name="T5" fmla="*/ 18 h 58"/>
                <a:gd name="T6" fmla="*/ 16 w 39"/>
                <a:gd name="T7" fmla="*/ 36 h 58"/>
                <a:gd name="T8" fmla="*/ 12 w 39"/>
                <a:gd name="T9" fmla="*/ 36 h 58"/>
                <a:gd name="T10" fmla="*/ 12 w 39"/>
                <a:gd name="T11" fmla="*/ 58 h 58"/>
                <a:gd name="T12" fmla="*/ 0 w 39"/>
                <a:gd name="T13" fmla="*/ 58 h 58"/>
                <a:gd name="T14" fmla="*/ 0 w 39"/>
                <a:gd name="T15" fmla="*/ 0 h 58"/>
                <a:gd name="T16" fmla="*/ 12 w 39"/>
                <a:gd name="T17" fmla="*/ 27 h 58"/>
                <a:gd name="T18" fmla="*/ 16 w 39"/>
                <a:gd name="T19" fmla="*/ 27 h 58"/>
                <a:gd name="T20" fmla="*/ 27 w 39"/>
                <a:gd name="T21" fmla="*/ 18 h 58"/>
                <a:gd name="T22" fmla="*/ 16 w 39"/>
                <a:gd name="T23" fmla="*/ 9 h 58"/>
                <a:gd name="T24" fmla="*/ 12 w 39"/>
                <a:gd name="T25" fmla="*/ 9 h 58"/>
                <a:gd name="T26" fmla="*/ 12 w 39"/>
                <a:gd name="T27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58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7" y="0"/>
                    <a:pt x="39" y="4"/>
                    <a:pt x="39" y="18"/>
                  </a:cubicBezTo>
                  <a:cubicBezTo>
                    <a:pt x="39" y="31"/>
                    <a:pt x="29" y="36"/>
                    <a:pt x="16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0"/>
                  </a:lnTo>
                  <a:close/>
                  <a:moveTo>
                    <a:pt x="12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21" y="27"/>
                    <a:pt x="27" y="25"/>
                    <a:pt x="27" y="18"/>
                  </a:cubicBezTo>
                  <a:cubicBezTo>
                    <a:pt x="27" y="12"/>
                    <a:pt x="22" y="9"/>
                    <a:pt x="16" y="9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1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4"/>
            <p:cNvSpPr>
              <a:spLocks noEditPoints="1"/>
            </p:cNvSpPr>
            <p:nvPr/>
          </p:nvSpPr>
          <p:spPr bwMode="auto">
            <a:xfrm>
              <a:off x="5538001" y="4362454"/>
              <a:ext cx="403477" cy="403477"/>
            </a:xfrm>
            <a:custGeom>
              <a:avLst/>
              <a:gdLst>
                <a:gd name="T0" fmla="*/ 24 w 62"/>
                <a:gd name="T1" fmla="*/ 0 h 62"/>
                <a:gd name="T2" fmla="*/ 38 w 62"/>
                <a:gd name="T3" fmla="*/ 0 h 62"/>
                <a:gd name="T4" fmla="*/ 62 w 62"/>
                <a:gd name="T5" fmla="*/ 62 h 62"/>
                <a:gd name="T6" fmla="*/ 48 w 62"/>
                <a:gd name="T7" fmla="*/ 62 h 62"/>
                <a:gd name="T8" fmla="*/ 43 w 62"/>
                <a:gd name="T9" fmla="*/ 48 h 62"/>
                <a:gd name="T10" fmla="*/ 19 w 62"/>
                <a:gd name="T11" fmla="*/ 48 h 62"/>
                <a:gd name="T12" fmla="*/ 13 w 62"/>
                <a:gd name="T13" fmla="*/ 62 h 62"/>
                <a:gd name="T14" fmla="*/ 0 w 62"/>
                <a:gd name="T15" fmla="*/ 62 h 62"/>
                <a:gd name="T16" fmla="*/ 24 w 62"/>
                <a:gd name="T17" fmla="*/ 0 h 62"/>
                <a:gd name="T18" fmla="*/ 31 w 62"/>
                <a:gd name="T19" fmla="*/ 13 h 62"/>
                <a:gd name="T20" fmla="*/ 31 w 62"/>
                <a:gd name="T21" fmla="*/ 13 h 62"/>
                <a:gd name="T22" fmla="*/ 22 w 62"/>
                <a:gd name="T23" fmla="*/ 39 h 62"/>
                <a:gd name="T24" fmla="*/ 40 w 62"/>
                <a:gd name="T25" fmla="*/ 39 h 62"/>
                <a:gd name="T26" fmla="*/ 31 w 62"/>
                <a:gd name="T27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62">
                  <a:moveTo>
                    <a:pt x="24" y="0"/>
                  </a:moveTo>
                  <a:lnTo>
                    <a:pt x="38" y="0"/>
                  </a:lnTo>
                  <a:lnTo>
                    <a:pt x="62" y="62"/>
                  </a:lnTo>
                  <a:lnTo>
                    <a:pt x="48" y="62"/>
                  </a:lnTo>
                  <a:lnTo>
                    <a:pt x="43" y="48"/>
                  </a:lnTo>
                  <a:lnTo>
                    <a:pt x="19" y="48"/>
                  </a:lnTo>
                  <a:lnTo>
                    <a:pt x="13" y="62"/>
                  </a:lnTo>
                  <a:lnTo>
                    <a:pt x="0" y="62"/>
                  </a:lnTo>
                  <a:lnTo>
                    <a:pt x="24" y="0"/>
                  </a:lnTo>
                  <a:close/>
                  <a:moveTo>
                    <a:pt x="31" y="13"/>
                  </a:moveTo>
                  <a:lnTo>
                    <a:pt x="31" y="13"/>
                  </a:lnTo>
                  <a:lnTo>
                    <a:pt x="22" y="39"/>
                  </a:lnTo>
                  <a:lnTo>
                    <a:pt x="40" y="39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5"/>
            <p:cNvSpPr>
              <a:spLocks/>
            </p:cNvSpPr>
            <p:nvPr/>
          </p:nvSpPr>
          <p:spPr bwMode="auto">
            <a:xfrm>
              <a:off x="6071632" y="4362454"/>
              <a:ext cx="305860" cy="403477"/>
            </a:xfrm>
            <a:custGeom>
              <a:avLst/>
              <a:gdLst>
                <a:gd name="T0" fmla="*/ 17 w 47"/>
                <a:gd name="T1" fmla="*/ 10 h 62"/>
                <a:gd name="T2" fmla="*/ 0 w 47"/>
                <a:gd name="T3" fmla="*/ 10 h 62"/>
                <a:gd name="T4" fmla="*/ 0 w 47"/>
                <a:gd name="T5" fmla="*/ 0 h 62"/>
                <a:gd name="T6" fmla="*/ 47 w 47"/>
                <a:gd name="T7" fmla="*/ 0 h 62"/>
                <a:gd name="T8" fmla="*/ 47 w 47"/>
                <a:gd name="T9" fmla="*/ 10 h 62"/>
                <a:gd name="T10" fmla="*/ 30 w 47"/>
                <a:gd name="T11" fmla="*/ 10 h 62"/>
                <a:gd name="T12" fmla="*/ 30 w 47"/>
                <a:gd name="T13" fmla="*/ 62 h 62"/>
                <a:gd name="T14" fmla="*/ 17 w 47"/>
                <a:gd name="T15" fmla="*/ 62 h 62"/>
                <a:gd name="T16" fmla="*/ 17 w 4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2">
                  <a:moveTo>
                    <a:pt x="17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7" y="62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6"/>
            <p:cNvSpPr>
              <a:spLocks/>
            </p:cNvSpPr>
            <p:nvPr/>
          </p:nvSpPr>
          <p:spPr bwMode="auto">
            <a:xfrm>
              <a:off x="6592248" y="4362454"/>
              <a:ext cx="318875" cy="403477"/>
            </a:xfrm>
            <a:custGeom>
              <a:avLst/>
              <a:gdLst>
                <a:gd name="T0" fmla="*/ 0 w 49"/>
                <a:gd name="T1" fmla="*/ 0 h 62"/>
                <a:gd name="T2" fmla="*/ 12 w 49"/>
                <a:gd name="T3" fmla="*/ 0 h 62"/>
                <a:gd name="T4" fmla="*/ 12 w 49"/>
                <a:gd name="T5" fmla="*/ 26 h 62"/>
                <a:gd name="T6" fmla="*/ 36 w 49"/>
                <a:gd name="T7" fmla="*/ 26 h 62"/>
                <a:gd name="T8" fmla="*/ 36 w 49"/>
                <a:gd name="T9" fmla="*/ 0 h 62"/>
                <a:gd name="T10" fmla="*/ 49 w 49"/>
                <a:gd name="T11" fmla="*/ 0 h 62"/>
                <a:gd name="T12" fmla="*/ 49 w 49"/>
                <a:gd name="T13" fmla="*/ 62 h 62"/>
                <a:gd name="T14" fmla="*/ 36 w 49"/>
                <a:gd name="T15" fmla="*/ 62 h 62"/>
                <a:gd name="T16" fmla="*/ 36 w 49"/>
                <a:gd name="T17" fmla="*/ 35 h 62"/>
                <a:gd name="T18" fmla="*/ 12 w 49"/>
                <a:gd name="T19" fmla="*/ 35 h 62"/>
                <a:gd name="T20" fmla="*/ 12 w 49"/>
                <a:gd name="T21" fmla="*/ 62 h 62"/>
                <a:gd name="T22" fmla="*/ 0 w 49"/>
                <a:gd name="T23" fmla="*/ 62 h 62"/>
                <a:gd name="T24" fmla="*/ 0 w 49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62">
                  <a:moveTo>
                    <a:pt x="0" y="0"/>
                  </a:moveTo>
                  <a:lnTo>
                    <a:pt x="12" y="0"/>
                  </a:lnTo>
                  <a:lnTo>
                    <a:pt x="12" y="26"/>
                  </a:lnTo>
                  <a:lnTo>
                    <a:pt x="36" y="26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49" y="62"/>
                  </a:lnTo>
                  <a:lnTo>
                    <a:pt x="36" y="62"/>
                  </a:lnTo>
                  <a:lnTo>
                    <a:pt x="36" y="35"/>
                  </a:lnTo>
                  <a:lnTo>
                    <a:pt x="12" y="35"/>
                  </a:lnTo>
                  <a:lnTo>
                    <a:pt x="1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47"/>
            <p:cNvSpPr>
              <a:spLocks noChangeArrowheads="1"/>
            </p:cNvSpPr>
            <p:nvPr/>
          </p:nvSpPr>
          <p:spPr bwMode="auto">
            <a:xfrm>
              <a:off x="7151911" y="4362454"/>
              <a:ext cx="84598" cy="4034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8"/>
            <p:cNvSpPr>
              <a:spLocks/>
            </p:cNvSpPr>
            <p:nvPr/>
          </p:nvSpPr>
          <p:spPr bwMode="auto">
            <a:xfrm>
              <a:off x="7470790" y="4355945"/>
              <a:ext cx="305860" cy="416493"/>
            </a:xfrm>
            <a:custGeom>
              <a:avLst/>
              <a:gdLst>
                <a:gd name="T0" fmla="*/ 44 w 44"/>
                <a:gd name="T1" fmla="*/ 58 h 60"/>
                <a:gd name="T2" fmla="*/ 31 w 44"/>
                <a:gd name="T3" fmla="*/ 60 h 60"/>
                <a:gd name="T4" fmla="*/ 0 w 44"/>
                <a:gd name="T5" fmla="*/ 31 h 60"/>
                <a:gd name="T6" fmla="*/ 31 w 44"/>
                <a:gd name="T7" fmla="*/ 0 h 60"/>
                <a:gd name="T8" fmla="*/ 44 w 44"/>
                <a:gd name="T9" fmla="*/ 3 h 60"/>
                <a:gd name="T10" fmla="*/ 43 w 44"/>
                <a:gd name="T11" fmla="*/ 12 h 60"/>
                <a:gd name="T12" fmla="*/ 31 w 44"/>
                <a:gd name="T13" fmla="*/ 9 h 60"/>
                <a:gd name="T14" fmla="*/ 12 w 44"/>
                <a:gd name="T15" fmla="*/ 30 h 60"/>
                <a:gd name="T16" fmla="*/ 31 w 44"/>
                <a:gd name="T17" fmla="*/ 51 h 60"/>
                <a:gd name="T18" fmla="*/ 44 w 44"/>
                <a:gd name="T19" fmla="*/ 48 h 60"/>
                <a:gd name="T20" fmla="*/ 44 w 44"/>
                <a:gd name="T21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0">
                  <a:moveTo>
                    <a:pt x="44" y="58"/>
                  </a:moveTo>
                  <a:cubicBezTo>
                    <a:pt x="40" y="59"/>
                    <a:pt x="36" y="60"/>
                    <a:pt x="31" y="60"/>
                  </a:cubicBezTo>
                  <a:cubicBezTo>
                    <a:pt x="13" y="60"/>
                    <a:pt x="0" y="50"/>
                    <a:pt x="0" y="31"/>
                  </a:cubicBezTo>
                  <a:cubicBezTo>
                    <a:pt x="0" y="11"/>
                    <a:pt x="12" y="0"/>
                    <a:pt x="31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0"/>
                    <a:pt x="35" y="9"/>
                    <a:pt x="31" y="9"/>
                  </a:cubicBezTo>
                  <a:cubicBezTo>
                    <a:pt x="19" y="9"/>
                    <a:pt x="12" y="18"/>
                    <a:pt x="12" y="30"/>
                  </a:cubicBezTo>
                  <a:cubicBezTo>
                    <a:pt x="12" y="42"/>
                    <a:pt x="19" y="51"/>
                    <a:pt x="31" y="51"/>
                  </a:cubicBezTo>
                  <a:cubicBezTo>
                    <a:pt x="36" y="51"/>
                    <a:pt x="41" y="50"/>
                    <a:pt x="44" y="48"/>
                  </a:cubicBezTo>
                  <a:lnTo>
                    <a:pt x="4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9"/>
            <p:cNvSpPr>
              <a:spLocks noEditPoints="1"/>
            </p:cNvSpPr>
            <p:nvPr/>
          </p:nvSpPr>
          <p:spPr bwMode="auto">
            <a:xfrm>
              <a:off x="7132390" y="340695"/>
              <a:ext cx="377447" cy="377447"/>
            </a:xfrm>
            <a:custGeom>
              <a:avLst/>
              <a:gdLst>
                <a:gd name="T0" fmla="*/ 27 w 54"/>
                <a:gd name="T1" fmla="*/ 54 h 54"/>
                <a:gd name="T2" fmla="*/ 0 w 54"/>
                <a:gd name="T3" fmla="*/ 27 h 54"/>
                <a:gd name="T4" fmla="*/ 27 w 54"/>
                <a:gd name="T5" fmla="*/ 0 h 54"/>
                <a:gd name="T6" fmla="*/ 54 w 54"/>
                <a:gd name="T7" fmla="*/ 27 h 54"/>
                <a:gd name="T8" fmla="*/ 27 w 54"/>
                <a:gd name="T9" fmla="*/ 54 h 54"/>
                <a:gd name="T10" fmla="*/ 27 w 54"/>
                <a:gd name="T11" fmla="*/ 5 h 54"/>
                <a:gd name="T12" fmla="*/ 5 w 54"/>
                <a:gd name="T13" fmla="*/ 27 h 54"/>
                <a:gd name="T14" fmla="*/ 27 w 54"/>
                <a:gd name="T15" fmla="*/ 49 h 54"/>
                <a:gd name="T16" fmla="*/ 49 w 54"/>
                <a:gd name="T17" fmla="*/ 27 h 54"/>
                <a:gd name="T18" fmla="*/ 27 w 54"/>
                <a:gd name="T19" fmla="*/ 5 h 54"/>
                <a:gd name="T20" fmla="*/ 41 w 54"/>
                <a:gd name="T21" fmla="*/ 41 h 54"/>
                <a:gd name="T22" fmla="*/ 34 w 54"/>
                <a:gd name="T23" fmla="*/ 41 h 54"/>
                <a:gd name="T24" fmla="*/ 29 w 54"/>
                <a:gd name="T25" fmla="*/ 31 h 54"/>
                <a:gd name="T26" fmla="*/ 22 w 54"/>
                <a:gd name="T27" fmla="*/ 31 h 54"/>
                <a:gd name="T28" fmla="*/ 22 w 54"/>
                <a:gd name="T29" fmla="*/ 41 h 54"/>
                <a:gd name="T30" fmla="*/ 16 w 54"/>
                <a:gd name="T31" fmla="*/ 41 h 54"/>
                <a:gd name="T32" fmla="*/ 16 w 54"/>
                <a:gd name="T33" fmla="*/ 11 h 54"/>
                <a:gd name="T34" fmla="*/ 30 w 54"/>
                <a:gd name="T35" fmla="*/ 11 h 54"/>
                <a:gd name="T36" fmla="*/ 41 w 54"/>
                <a:gd name="T37" fmla="*/ 21 h 54"/>
                <a:gd name="T38" fmla="*/ 34 w 54"/>
                <a:gd name="T39" fmla="*/ 30 h 54"/>
                <a:gd name="T40" fmla="*/ 41 w 54"/>
                <a:gd name="T41" fmla="*/ 41 h 54"/>
                <a:gd name="T42" fmla="*/ 30 w 54"/>
                <a:gd name="T43" fmla="*/ 26 h 54"/>
                <a:gd name="T44" fmla="*/ 35 w 54"/>
                <a:gd name="T45" fmla="*/ 21 h 54"/>
                <a:gd name="T46" fmla="*/ 30 w 54"/>
                <a:gd name="T47" fmla="*/ 17 h 54"/>
                <a:gd name="T48" fmla="*/ 22 w 54"/>
                <a:gd name="T49" fmla="*/ 17 h 54"/>
                <a:gd name="T50" fmla="*/ 22 w 54"/>
                <a:gd name="T51" fmla="*/ 26 h 54"/>
                <a:gd name="T52" fmla="*/ 30 w 54"/>
                <a:gd name="T5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2"/>
                    <a:pt x="42" y="54"/>
                    <a:pt x="27" y="54"/>
                  </a:cubicBezTo>
                  <a:moveTo>
                    <a:pt x="27" y="5"/>
                  </a:moveTo>
                  <a:cubicBezTo>
                    <a:pt x="15" y="5"/>
                    <a:pt x="5" y="15"/>
                    <a:pt x="5" y="27"/>
                  </a:cubicBezTo>
                  <a:cubicBezTo>
                    <a:pt x="5" y="39"/>
                    <a:pt x="15" y="49"/>
                    <a:pt x="27" y="49"/>
                  </a:cubicBezTo>
                  <a:cubicBezTo>
                    <a:pt x="39" y="49"/>
                    <a:pt x="49" y="39"/>
                    <a:pt x="49" y="27"/>
                  </a:cubicBezTo>
                  <a:cubicBezTo>
                    <a:pt x="49" y="15"/>
                    <a:pt x="39" y="5"/>
                    <a:pt x="27" y="5"/>
                  </a:cubicBezTo>
                  <a:moveTo>
                    <a:pt x="41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7" y="11"/>
                    <a:pt x="41" y="15"/>
                    <a:pt x="41" y="21"/>
                  </a:cubicBezTo>
                  <a:cubicBezTo>
                    <a:pt x="41" y="25"/>
                    <a:pt x="38" y="29"/>
                    <a:pt x="34" y="30"/>
                  </a:cubicBezTo>
                  <a:lnTo>
                    <a:pt x="41" y="41"/>
                  </a:lnTo>
                  <a:close/>
                  <a:moveTo>
                    <a:pt x="30" y="26"/>
                  </a:moveTo>
                  <a:cubicBezTo>
                    <a:pt x="33" y="26"/>
                    <a:pt x="35" y="25"/>
                    <a:pt x="35" y="21"/>
                  </a:cubicBezTo>
                  <a:cubicBezTo>
                    <a:pt x="35" y="18"/>
                    <a:pt x="33" y="17"/>
                    <a:pt x="30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3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" name="Freeform: Shape 2">
            <a:extLst>
              <a:ext uri="{FF2B5EF4-FFF2-40B4-BE49-F238E27FC236}">
                <a16:creationId xmlns:a16="http://schemas.microsoft.com/office/drawing/2014/main" id="{5746A4D1-D12A-7548-852A-61AD9D048187}"/>
              </a:ext>
            </a:extLst>
          </p:cNvPr>
          <p:cNvSpPr/>
          <p:nvPr userDrawn="1"/>
        </p:nvSpPr>
        <p:spPr>
          <a:xfrm flipH="1">
            <a:off x="-1" y="4457112"/>
            <a:ext cx="12191999" cy="1981357"/>
          </a:xfrm>
          <a:custGeom>
            <a:avLst/>
            <a:gdLst>
              <a:gd name="connsiteX0" fmla="*/ 4698220 w 12221029"/>
              <a:gd name="connsiteY0" fmla="*/ 948823 h 1981357"/>
              <a:gd name="connsiteX1" fmla="*/ 4887409 w 12221029"/>
              <a:gd name="connsiteY1" fmla="*/ 1020394 h 1981357"/>
              <a:gd name="connsiteX2" fmla="*/ 5187166 w 12221029"/>
              <a:gd name="connsiteY2" fmla="*/ 1125317 h 1981357"/>
              <a:gd name="connsiteX3" fmla="*/ 4962214 w 12221029"/>
              <a:gd name="connsiteY3" fmla="*/ 1041914 h 1981357"/>
              <a:gd name="connsiteX4" fmla="*/ 12221029 w 12221029"/>
              <a:gd name="connsiteY4" fmla="*/ 874540 h 1981357"/>
              <a:gd name="connsiteX5" fmla="*/ 5268685 w 12221029"/>
              <a:gd name="connsiteY5" fmla="*/ 1153851 h 1981357"/>
              <a:gd name="connsiteX6" fmla="*/ 5187166 w 12221029"/>
              <a:gd name="connsiteY6" fmla="*/ 1125317 h 1981357"/>
              <a:gd name="connsiteX7" fmla="*/ 5346701 w 12221029"/>
              <a:gd name="connsiteY7" fmla="*/ 1184465 h 1981357"/>
              <a:gd name="connsiteX8" fmla="*/ 6125029 w 12221029"/>
              <a:gd name="connsiteY8" fmla="*/ 1483243 h 1981357"/>
              <a:gd name="connsiteX9" fmla="*/ 12221029 w 12221029"/>
              <a:gd name="connsiteY9" fmla="*/ 1462379 h 1981357"/>
              <a:gd name="connsiteX10" fmla="*/ 3949 w 12221029"/>
              <a:gd name="connsiteY10" fmla="*/ 292188 h 1981357"/>
              <a:gd name="connsiteX11" fmla="*/ 7 w 12221029"/>
              <a:gd name="connsiteY11" fmla="*/ 296043 h 1981357"/>
              <a:gd name="connsiteX12" fmla="*/ 0 w 12221029"/>
              <a:gd name="connsiteY12" fmla="*/ 296850 h 1981357"/>
              <a:gd name="connsiteX13" fmla="*/ 3923 w 12221029"/>
              <a:gd name="connsiteY13" fmla="*/ 295465 h 1981357"/>
              <a:gd name="connsiteX14" fmla="*/ 1416503 w 12221029"/>
              <a:gd name="connsiteY14" fmla="*/ 1204 h 1981357"/>
              <a:gd name="connsiteX15" fmla="*/ 194333 w 12221029"/>
              <a:gd name="connsiteY15" fmla="*/ 228243 h 1981357"/>
              <a:gd name="connsiteX16" fmla="*/ 3923 w 12221029"/>
              <a:gd name="connsiteY16" fmla="*/ 295465 h 1981357"/>
              <a:gd name="connsiteX17" fmla="*/ 0 w 12221029"/>
              <a:gd name="connsiteY17" fmla="*/ 794722 h 1981357"/>
              <a:gd name="connsiteX18" fmla="*/ 4580165 w 12221029"/>
              <a:gd name="connsiteY18" fmla="*/ 907193 h 1981357"/>
              <a:gd name="connsiteX19" fmla="*/ 4698220 w 12221029"/>
              <a:gd name="connsiteY19" fmla="*/ 948823 h 1981357"/>
              <a:gd name="connsiteX20" fmla="*/ 4527153 w 12221029"/>
              <a:gd name="connsiteY20" fmla="*/ 884107 h 1981357"/>
              <a:gd name="connsiteX21" fmla="*/ 1416503 w 12221029"/>
              <a:gd name="connsiteY21" fmla="*/ 1204 h 198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21029" h="1981357">
                <a:moveTo>
                  <a:pt x="4698220" y="948823"/>
                </a:moveTo>
                <a:lnTo>
                  <a:pt x="4887409" y="1020394"/>
                </a:lnTo>
                <a:lnTo>
                  <a:pt x="5187166" y="1125317"/>
                </a:lnTo>
                <a:lnTo>
                  <a:pt x="4962214" y="1041914"/>
                </a:lnTo>
                <a:close/>
                <a:moveTo>
                  <a:pt x="12221029" y="874540"/>
                </a:moveTo>
                <a:cubicBezTo>
                  <a:pt x="10551886" y="1332664"/>
                  <a:pt x="7363580" y="1852940"/>
                  <a:pt x="5268685" y="1153851"/>
                </a:cubicBezTo>
                <a:lnTo>
                  <a:pt x="5187166" y="1125317"/>
                </a:lnTo>
                <a:lnTo>
                  <a:pt x="5346701" y="1184465"/>
                </a:lnTo>
                <a:cubicBezTo>
                  <a:pt x="5603951" y="1281564"/>
                  <a:pt x="5863167" y="1382248"/>
                  <a:pt x="6125029" y="1483243"/>
                </a:cubicBezTo>
                <a:cubicBezTo>
                  <a:pt x="8219924" y="2291205"/>
                  <a:pt x="10551886" y="1991849"/>
                  <a:pt x="12221029" y="1462379"/>
                </a:cubicBezTo>
                <a:close/>
                <a:moveTo>
                  <a:pt x="3949" y="292188"/>
                </a:moveTo>
                <a:lnTo>
                  <a:pt x="7" y="296043"/>
                </a:lnTo>
                <a:lnTo>
                  <a:pt x="0" y="296850"/>
                </a:lnTo>
                <a:lnTo>
                  <a:pt x="3923" y="295465"/>
                </a:lnTo>
                <a:close/>
                <a:moveTo>
                  <a:pt x="1416503" y="1204"/>
                </a:moveTo>
                <a:cubicBezTo>
                  <a:pt x="1041192" y="10897"/>
                  <a:pt x="640993" y="79695"/>
                  <a:pt x="194333" y="228243"/>
                </a:cubicBezTo>
                <a:lnTo>
                  <a:pt x="3923" y="295465"/>
                </a:lnTo>
                <a:lnTo>
                  <a:pt x="0" y="794722"/>
                </a:lnTo>
                <a:cubicBezTo>
                  <a:pt x="1578428" y="114138"/>
                  <a:pt x="3056165" y="387245"/>
                  <a:pt x="4580165" y="907193"/>
                </a:cubicBezTo>
                <a:lnTo>
                  <a:pt x="4698220" y="948823"/>
                </a:lnTo>
                <a:lnTo>
                  <a:pt x="4527153" y="884107"/>
                </a:lnTo>
                <a:cubicBezTo>
                  <a:pt x="3357978" y="428313"/>
                  <a:pt x="2488822" y="-26489"/>
                  <a:pt x="1416503" y="1204"/>
                </a:cubicBezTo>
                <a:close/>
              </a:path>
            </a:pathLst>
          </a:custGeom>
          <a:gradFill>
            <a:gsLst>
              <a:gs pos="0">
                <a:srgbClr val="ED5A45"/>
              </a:gs>
              <a:gs pos="100000">
                <a:srgbClr val="365E99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8" name="Picture Placeholder 4">
            <a:extLst>
              <a:ext uri="{FF2B5EF4-FFF2-40B4-BE49-F238E27FC236}">
                <a16:creationId xmlns:a16="http://schemas.microsoft.com/office/drawing/2014/main" id="{EAAABD7F-4A74-1443-A0A0-5FE9A75C10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952" cy="5974743"/>
          </a:xfrm>
          <a:custGeom>
            <a:avLst/>
            <a:gdLst>
              <a:gd name="connsiteX0" fmla="*/ 0 w 12192000"/>
              <a:gd name="connsiteY0" fmla="*/ 0 h 5974743"/>
              <a:gd name="connsiteX1" fmla="*/ 12192000 w 12192000"/>
              <a:gd name="connsiteY1" fmla="*/ 0 h 5974743"/>
              <a:gd name="connsiteX2" fmla="*/ 12192000 w 12192000"/>
              <a:gd name="connsiteY2" fmla="*/ 1981357 h 5974743"/>
              <a:gd name="connsiteX3" fmla="*/ 12191998 w 12192000"/>
              <a:gd name="connsiteY3" fmla="*/ 1981357 h 5974743"/>
              <a:gd name="connsiteX4" fmla="*/ 12191998 w 12192000"/>
              <a:gd name="connsiteY4" fmla="*/ 4766615 h 5974743"/>
              <a:gd name="connsiteX5" fmla="*/ 12026696 w 12192000"/>
              <a:gd name="connsiteY5" fmla="*/ 4708257 h 5974743"/>
              <a:gd name="connsiteX6" fmla="*/ 6952344 w 12192000"/>
              <a:gd name="connsiteY6" fmla="*/ 5633865 h 5974743"/>
              <a:gd name="connsiteX7" fmla="*/ 0 w 12192000"/>
              <a:gd name="connsiteY7" fmla="*/ 5354554 h 5974743"/>
              <a:gd name="connsiteX8" fmla="*/ 0 w 12192000"/>
              <a:gd name="connsiteY8" fmla="*/ 1981357 h 597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974743">
                <a:moveTo>
                  <a:pt x="0" y="0"/>
                </a:moveTo>
                <a:lnTo>
                  <a:pt x="12192000" y="0"/>
                </a:lnTo>
                <a:lnTo>
                  <a:pt x="12192000" y="1981357"/>
                </a:lnTo>
                <a:lnTo>
                  <a:pt x="12191998" y="1981357"/>
                </a:lnTo>
                <a:lnTo>
                  <a:pt x="12191998" y="4766615"/>
                </a:lnTo>
                <a:lnTo>
                  <a:pt x="12026696" y="4708257"/>
                </a:lnTo>
                <a:cubicBezTo>
                  <a:pt x="10048630" y="4050401"/>
                  <a:pt x="8981774" y="4956622"/>
                  <a:pt x="6952344" y="5633865"/>
                </a:cubicBezTo>
                <a:cubicBezTo>
                  <a:pt x="4857449" y="6332954"/>
                  <a:pt x="1669143" y="5812678"/>
                  <a:pt x="0" y="5354554"/>
                </a:cubicBezTo>
                <a:lnTo>
                  <a:pt x="0" y="1981357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1028700" sx="100000" sy="100000" flip="none" algn="t"/>
          </a:blip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5464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D5C9FFA-09D4-B741-BD1D-C0271404E0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524" y="1786"/>
            <a:ext cx="12188824" cy="6856214"/>
          </a:xfrm>
          <a:prstGeom prst="rect">
            <a:avLst/>
          </a:prstGeom>
          <a:ln>
            <a:noFill/>
          </a:ln>
        </p:spPr>
      </p:pic>
      <p:sp>
        <p:nvSpPr>
          <p:cNvPr id="76" name="Freeform 75" hidden="1"/>
          <p:cNvSpPr/>
          <p:nvPr userDrawn="1"/>
        </p:nvSpPr>
        <p:spPr>
          <a:xfrm rot="10800000" flipV="1">
            <a:off x="12188825" y="0"/>
            <a:ext cx="3572777" cy="7311922"/>
          </a:xfrm>
          <a:custGeom>
            <a:avLst/>
            <a:gdLst>
              <a:gd name="connsiteX0" fmla="*/ 0 w 3991087"/>
              <a:gd name="connsiteY0" fmla="*/ 6841864 h 6841864"/>
              <a:gd name="connsiteX1" fmla="*/ 0 w 3991087"/>
              <a:gd name="connsiteY1" fmla="*/ 0 h 6841864"/>
              <a:gd name="connsiteX2" fmla="*/ 3991087 w 3991087"/>
              <a:gd name="connsiteY2" fmla="*/ 0 h 6841864"/>
              <a:gd name="connsiteX3" fmla="*/ 0 w 3991087"/>
              <a:gd name="connsiteY3" fmla="*/ 6841864 h 68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087" h="6841864">
                <a:moveTo>
                  <a:pt x="0" y="6841864"/>
                </a:moveTo>
                <a:lnTo>
                  <a:pt x="0" y="0"/>
                </a:lnTo>
                <a:lnTo>
                  <a:pt x="3991087" y="0"/>
                </a:lnTo>
                <a:lnTo>
                  <a:pt x="0" y="6841864"/>
                </a:lnTo>
                <a:close/>
              </a:path>
            </a:pathLst>
          </a:cu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08112" y="3937978"/>
            <a:ext cx="6520618" cy="1062038"/>
          </a:xfrm>
        </p:spPr>
        <p:txBody>
          <a:bodyPr/>
          <a:lstStyle>
            <a:lvl1pPr marL="0" indent="0" algn="l">
              <a:buNone/>
              <a:defRPr lang="en-US" b="0" smtClean="0">
                <a:effectLst/>
              </a:defRPr>
            </a:lvl1pPr>
          </a:lstStyle>
          <a:p>
            <a:r>
              <a:rPr lang="en-US" b="1" dirty="0">
                <a:solidFill>
                  <a:srgbClr val="336094"/>
                </a:solidFill>
                <a:effectLst/>
                <a:latin typeface="Arial" panose="020B0604020202020204" pitchFamily="34" charset="0"/>
              </a:rPr>
              <a:t>Speaker Name </a:t>
            </a:r>
            <a:endParaRPr lang="en-US" dirty="0">
              <a:solidFill>
                <a:srgbClr val="336094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1A244B"/>
                </a:solidFill>
                <a:effectLst/>
                <a:latin typeface="Arial" panose="020B0604020202020204" pitchFamily="34" charset="0"/>
              </a:rPr>
              <a:t>Credentials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08112" y="1689100"/>
            <a:ext cx="6979818" cy="1739900"/>
          </a:xfrm>
          <a:prstGeom prst="rect">
            <a:avLst/>
          </a:prstGeom>
          <a:noFill/>
        </p:spPr>
        <p:txBody>
          <a:bodyPr lIns="0" anchor="b"/>
          <a:lstStyle>
            <a:lvl1pPr algn="l">
              <a:defRPr lang="en-US" sz="6000" b="1" smtClean="0">
                <a:effectLst/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rgbClr val="182857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3B05C68F-26D1-0F47-9E4D-86DD9D697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99" y="152398"/>
            <a:ext cx="3073401" cy="153670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E19B0B-C57A-9DA4-97A0-B92DC78A96F7}"/>
              </a:ext>
            </a:extLst>
          </p:cNvPr>
          <p:cNvCxnSpPr>
            <a:cxnSpLocks/>
          </p:cNvCxnSpPr>
          <p:nvPr userDrawn="1"/>
        </p:nvCxnSpPr>
        <p:spPr>
          <a:xfrm>
            <a:off x="-35047" y="6328244"/>
            <a:ext cx="1222387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ED5A45"/>
                </a:gs>
                <a:gs pos="100000">
                  <a:srgbClr val="365E99">
                    <a:lumMod val="96000"/>
                    <a:lumOff val="4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BB832C1-E614-FEAB-EBDA-D261F308B537}"/>
              </a:ext>
            </a:extLst>
          </p:cNvPr>
          <p:cNvSpPr/>
          <p:nvPr userDrawn="1"/>
        </p:nvSpPr>
        <p:spPr>
          <a:xfrm>
            <a:off x="-9524" y="6328244"/>
            <a:ext cx="12188824" cy="529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A picture containing text, clock, dark&#10;&#10;Description automatically generated">
            <a:extLst>
              <a:ext uri="{FF2B5EF4-FFF2-40B4-BE49-F238E27FC236}">
                <a16:creationId xmlns:a16="http://schemas.microsoft.com/office/drawing/2014/main" id="{0DB249DC-1907-7A4A-98B9-6BB7671D3C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06" y="6479554"/>
            <a:ext cx="1710267" cy="22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*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219517-6CC7-9747-BE24-4F7B69A9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76" name="Freeform 75" hidden="1"/>
          <p:cNvSpPr/>
          <p:nvPr userDrawn="1"/>
        </p:nvSpPr>
        <p:spPr>
          <a:xfrm rot="10800000" flipV="1">
            <a:off x="12188825" y="0"/>
            <a:ext cx="3572777" cy="7311922"/>
          </a:xfrm>
          <a:custGeom>
            <a:avLst/>
            <a:gdLst>
              <a:gd name="connsiteX0" fmla="*/ 0 w 3991087"/>
              <a:gd name="connsiteY0" fmla="*/ 6841864 h 6841864"/>
              <a:gd name="connsiteX1" fmla="*/ 0 w 3991087"/>
              <a:gd name="connsiteY1" fmla="*/ 0 h 6841864"/>
              <a:gd name="connsiteX2" fmla="*/ 3991087 w 3991087"/>
              <a:gd name="connsiteY2" fmla="*/ 0 h 6841864"/>
              <a:gd name="connsiteX3" fmla="*/ 0 w 3991087"/>
              <a:gd name="connsiteY3" fmla="*/ 6841864 h 68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087" h="6841864">
                <a:moveTo>
                  <a:pt x="0" y="6841864"/>
                </a:moveTo>
                <a:lnTo>
                  <a:pt x="0" y="0"/>
                </a:lnTo>
                <a:lnTo>
                  <a:pt x="3991087" y="0"/>
                </a:lnTo>
                <a:lnTo>
                  <a:pt x="0" y="6841864"/>
                </a:lnTo>
                <a:close/>
              </a:path>
            </a:pathLst>
          </a:cu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08112" y="1689100"/>
            <a:ext cx="6979818" cy="1739900"/>
          </a:xfrm>
          <a:prstGeom prst="rect">
            <a:avLst/>
          </a:prstGeom>
          <a:noFill/>
        </p:spPr>
        <p:txBody>
          <a:bodyPr lIns="0" anchor="b"/>
          <a:lstStyle>
            <a:lvl1pPr algn="l">
              <a:defRPr lang="en-US" sz="6000" b="1" smtClean="0">
                <a:effectLst/>
              </a:defRPr>
            </a:lvl1pPr>
          </a:lstStyle>
          <a:p>
            <a:br>
              <a:rPr lang="en-US" dirty="0"/>
            </a:br>
            <a:r>
              <a:rPr lang="en-US" dirty="0"/>
              <a:t>Space for Section </a:t>
            </a:r>
            <a:br>
              <a:rPr lang="en-US" dirty="0"/>
            </a:br>
            <a:r>
              <a:rPr lang="en-US" dirty="0"/>
              <a:t>Break Title</a:t>
            </a:r>
            <a:endParaRPr lang="en-US" dirty="0">
              <a:solidFill>
                <a:srgbClr val="18285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08112" y="3937978"/>
            <a:ext cx="6520618" cy="1062038"/>
          </a:xfrm>
        </p:spPr>
        <p:txBody>
          <a:bodyPr/>
          <a:lstStyle>
            <a:lvl1pPr marL="0" indent="0" algn="l">
              <a:buNone/>
              <a:defRPr lang="en-US" b="0" smtClean="0">
                <a:solidFill>
                  <a:srgbClr val="1A244B"/>
                </a:solidFill>
                <a:effectLst/>
              </a:defRPr>
            </a:lvl1pPr>
          </a:lstStyle>
          <a:p>
            <a:r>
              <a:rPr lang="en-US" dirty="0"/>
              <a:t>Add brief summary or subheading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FA9111A-43FB-E349-B323-0EF205155B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99" y="152398"/>
            <a:ext cx="3073401" cy="153670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341DC-3352-A25B-3F2D-7F3F528C2436}"/>
              </a:ext>
            </a:extLst>
          </p:cNvPr>
          <p:cNvCxnSpPr>
            <a:cxnSpLocks/>
          </p:cNvCxnSpPr>
          <p:nvPr userDrawn="1"/>
        </p:nvCxnSpPr>
        <p:spPr>
          <a:xfrm>
            <a:off x="-35047" y="6328244"/>
            <a:ext cx="12104398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ED5A45"/>
                </a:gs>
                <a:gs pos="100000">
                  <a:srgbClr val="365E99">
                    <a:lumMod val="96000"/>
                    <a:lumOff val="4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2BC598-3AFC-18B5-4F9C-E266C0F98885}"/>
              </a:ext>
            </a:extLst>
          </p:cNvPr>
          <p:cNvCxnSpPr>
            <a:cxnSpLocks/>
          </p:cNvCxnSpPr>
          <p:nvPr userDrawn="1"/>
        </p:nvCxnSpPr>
        <p:spPr>
          <a:xfrm>
            <a:off x="-35047" y="6328244"/>
            <a:ext cx="1222387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ED5A45"/>
                </a:gs>
                <a:gs pos="100000">
                  <a:srgbClr val="365E99">
                    <a:lumMod val="96000"/>
                    <a:lumOff val="4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3618E2B-F378-A951-5D65-68710328DE16}"/>
              </a:ext>
            </a:extLst>
          </p:cNvPr>
          <p:cNvSpPr/>
          <p:nvPr userDrawn="1"/>
        </p:nvSpPr>
        <p:spPr>
          <a:xfrm>
            <a:off x="-17524" y="6328244"/>
            <a:ext cx="12206347" cy="529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text, clock, dark&#10;&#10;Description automatically generated">
            <a:extLst>
              <a:ext uri="{FF2B5EF4-FFF2-40B4-BE49-F238E27FC236}">
                <a16:creationId xmlns:a16="http://schemas.microsoft.com/office/drawing/2014/main" id="{BB58D89C-A290-CC44-8B3D-C5B9C911E6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06" y="6479554"/>
            <a:ext cx="1710267" cy="22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5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3506" y="-340737"/>
            <a:ext cx="11213194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815" y="1469919"/>
            <a:ext cx="11213194" cy="4501303"/>
          </a:xfrm>
        </p:spPr>
        <p:txBody>
          <a:bodyPr/>
          <a:lstStyle/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633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3506" y="-340737"/>
            <a:ext cx="11213194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3289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w/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83506" y="-340737"/>
            <a:ext cx="11213194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7" y="1478121"/>
            <a:ext cx="11206160" cy="503237"/>
          </a:xfrm>
        </p:spPr>
        <p:txBody>
          <a:bodyPr/>
          <a:lstStyle>
            <a:lvl1pPr marL="0" marR="0" indent="0" algn="l" defTabSz="1218987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Wingdings" panose="05000000000000000000" pitchFamily="2" charset="2"/>
              <a:buNone/>
              <a:tabLst/>
              <a:defRPr sz="2000"/>
            </a:lvl1pPr>
          </a:lstStyle>
          <a:p>
            <a:pPr lvl="0"/>
            <a:r>
              <a:rPr lang="en-US" dirty="0"/>
              <a:t>Placeholder for sub-paragraph if needed. Resize or reposition the imagery below as necessary to accommodate your sub-paragraph.</a:t>
            </a:r>
          </a:p>
        </p:txBody>
      </p:sp>
    </p:spTree>
    <p:extLst>
      <p:ext uri="{BB962C8B-B14F-4D97-AF65-F5344CB8AC3E}">
        <p14:creationId xmlns:p14="http://schemas.microsoft.com/office/powerpoint/2010/main" val="16428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w/subhead &amp;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83506" y="-340737"/>
            <a:ext cx="11213194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90537" y="2270760"/>
            <a:ext cx="11206160" cy="3647440"/>
          </a:xfrm>
        </p:spPr>
        <p:txBody>
          <a:bodyPr tIns="640080" anchor="t" anchorCtr="0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/>
              <a:t>Add Chart , Table or Stock Image (No clipart please)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7" y="1478121"/>
            <a:ext cx="11206160" cy="503237"/>
          </a:xfrm>
        </p:spPr>
        <p:txBody>
          <a:bodyPr/>
          <a:lstStyle>
            <a:lvl1pPr marL="0" marR="0" indent="0" algn="l" defTabSz="1218987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Wingdings" panose="05000000000000000000" pitchFamily="2" charset="2"/>
              <a:buNone/>
              <a:tabLst/>
              <a:defRPr sz="2000"/>
            </a:lvl1pPr>
          </a:lstStyle>
          <a:p>
            <a:pPr lvl="0"/>
            <a:r>
              <a:rPr lang="en-US" dirty="0"/>
              <a:t>Placeholder for sub-paragraph if needed. Resize or reposition the imagery below as necessary to accommodate your sub-paragraph.</a:t>
            </a:r>
          </a:p>
        </p:txBody>
      </p:sp>
    </p:spTree>
    <p:extLst>
      <p:ext uri="{BB962C8B-B14F-4D97-AF65-F5344CB8AC3E}">
        <p14:creationId xmlns:p14="http://schemas.microsoft.com/office/powerpoint/2010/main" val="5935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One column with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538" y="1697736"/>
            <a:ext cx="4424362" cy="42458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914900" y="1575816"/>
            <a:ext cx="6781800" cy="4367784"/>
          </a:xfrm>
        </p:spPr>
        <p:txBody>
          <a:bodyPr tIns="1005840"/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chart, table, or imagery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83506" y="-340737"/>
            <a:ext cx="11213194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342546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colo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538" y="1697736"/>
            <a:ext cx="5303520" cy="43677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363598" y="1697736"/>
            <a:ext cx="5303520" cy="43677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83506" y="-340737"/>
            <a:ext cx="11213194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28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34094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506" y="1469919"/>
            <a:ext cx="11213194" cy="45013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110B52-00DC-D348-B033-67E457B0BA9C}"/>
              </a:ext>
            </a:extLst>
          </p:cNvPr>
          <p:cNvCxnSpPr/>
          <p:nvPr userDrawn="1"/>
        </p:nvCxnSpPr>
        <p:spPr>
          <a:xfrm>
            <a:off x="492125" y="1024467"/>
            <a:ext cx="1120457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ED5A45"/>
                </a:gs>
                <a:gs pos="100000">
                  <a:srgbClr val="365E99">
                    <a:lumMod val="96000"/>
                    <a:lumOff val="4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AF5033-40F6-5E40-BA8A-ABB38782B386}"/>
              </a:ext>
            </a:extLst>
          </p:cNvPr>
          <p:cNvCxnSpPr/>
          <p:nvPr userDrawn="1"/>
        </p:nvCxnSpPr>
        <p:spPr>
          <a:xfrm>
            <a:off x="500744" y="6324601"/>
            <a:ext cx="1120457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ED5A45"/>
                </a:gs>
                <a:gs pos="100000">
                  <a:srgbClr val="365E99">
                    <a:lumMod val="96000"/>
                    <a:lumOff val="4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38791A08-F5C5-754B-9655-9B6328BD8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105" y="6366206"/>
            <a:ext cx="1843996" cy="424881"/>
          </a:xfrm>
          <a:prstGeom prst="rect">
            <a:avLst/>
          </a:prstGeom>
        </p:spPr>
      </p:pic>
      <p:pic>
        <p:nvPicPr>
          <p:cNvPr id="23" name="Picture 22" descr="A picture containing text, clock, dark&#10;&#10;Description automatically generated">
            <a:extLst>
              <a:ext uri="{FF2B5EF4-FFF2-40B4-BE49-F238E27FC236}">
                <a16:creationId xmlns:a16="http://schemas.microsoft.com/office/drawing/2014/main" id="{19B44B9F-B7DD-694C-A801-0750963E876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06" y="6479554"/>
            <a:ext cx="1710267" cy="221872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9D60787B-F1FA-53BA-D6C3-EB545E713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973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6" r:id="rId2"/>
    <p:sldLayoutId id="2147483697" r:id="rId3"/>
    <p:sldLayoutId id="2147483671" r:id="rId4"/>
    <p:sldLayoutId id="2147483691" r:id="rId5"/>
    <p:sldLayoutId id="2147483695" r:id="rId6"/>
    <p:sldLayoutId id="2147483692" r:id="rId7"/>
    <p:sldLayoutId id="2147483693" r:id="rId8"/>
    <p:sldLayoutId id="214748367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defRPr sz="2600" b="1" i="0" kern="1200" baseline="0">
          <a:solidFill>
            <a:srgbClr val="365E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677" indent="-230677" algn="l" defTabSz="1218987" rtl="0" eaLnBrk="1" latinLnBrk="0" hangingPunct="1">
        <a:lnSpc>
          <a:spcPct val="95000"/>
        </a:lnSpc>
        <a:spcBef>
          <a:spcPts val="1200"/>
        </a:spcBef>
        <a:spcAft>
          <a:spcPts val="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5424" indent="-304747" algn="l" defTabSz="1218987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tx2">
            <a:lumMod val="50000"/>
          </a:schemeClr>
        </a:buClr>
        <a:buFont typeface="Arial" panose="020B0604020202020204" pitchFamily="34" charset="0"/>
        <a:buChar char="–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766099" indent="-230677" algn="l" defTabSz="1218987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070846" indent="-304747" algn="l" defTabSz="1218987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2">
            <a:lumMod val="50000"/>
          </a:schemeClr>
        </a:buClr>
        <a:buFont typeface="Arial" panose="020B0604020202020204" pitchFamily="34" charset="0"/>
        <a:buChar char="–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293058" indent="-222212" algn="l" defTabSz="1218987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50B3043A-AE49-BC40-898C-3EBAC88F1F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952" cy="5974743"/>
          </a:xfrm>
          <a:custGeom>
            <a:avLst/>
            <a:gdLst>
              <a:gd name="connsiteX0" fmla="*/ 0 w 12192000"/>
              <a:gd name="connsiteY0" fmla="*/ 0 h 5974743"/>
              <a:gd name="connsiteX1" fmla="*/ 12192000 w 12192000"/>
              <a:gd name="connsiteY1" fmla="*/ 0 h 5974743"/>
              <a:gd name="connsiteX2" fmla="*/ 12192000 w 12192000"/>
              <a:gd name="connsiteY2" fmla="*/ 1981357 h 5974743"/>
              <a:gd name="connsiteX3" fmla="*/ 12191998 w 12192000"/>
              <a:gd name="connsiteY3" fmla="*/ 1981357 h 5974743"/>
              <a:gd name="connsiteX4" fmla="*/ 12191998 w 12192000"/>
              <a:gd name="connsiteY4" fmla="*/ 4766615 h 5974743"/>
              <a:gd name="connsiteX5" fmla="*/ 12026696 w 12192000"/>
              <a:gd name="connsiteY5" fmla="*/ 4708257 h 5974743"/>
              <a:gd name="connsiteX6" fmla="*/ 6952344 w 12192000"/>
              <a:gd name="connsiteY6" fmla="*/ 5633865 h 5974743"/>
              <a:gd name="connsiteX7" fmla="*/ 0 w 12192000"/>
              <a:gd name="connsiteY7" fmla="*/ 5354554 h 5974743"/>
              <a:gd name="connsiteX8" fmla="*/ 0 w 12192000"/>
              <a:gd name="connsiteY8" fmla="*/ 1981357 h 597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974743">
                <a:moveTo>
                  <a:pt x="0" y="0"/>
                </a:moveTo>
                <a:lnTo>
                  <a:pt x="12192000" y="0"/>
                </a:lnTo>
                <a:lnTo>
                  <a:pt x="12192000" y="1981357"/>
                </a:lnTo>
                <a:lnTo>
                  <a:pt x="12191998" y="1981357"/>
                </a:lnTo>
                <a:lnTo>
                  <a:pt x="12191998" y="4766615"/>
                </a:lnTo>
                <a:lnTo>
                  <a:pt x="12026696" y="4708257"/>
                </a:lnTo>
                <a:cubicBezTo>
                  <a:pt x="10048630" y="4050401"/>
                  <a:pt x="8981774" y="4956622"/>
                  <a:pt x="6952344" y="5633865"/>
                </a:cubicBezTo>
                <a:cubicBezTo>
                  <a:pt x="4857449" y="6332954"/>
                  <a:pt x="1669143" y="5812678"/>
                  <a:pt x="0" y="5354554"/>
                </a:cubicBezTo>
                <a:lnTo>
                  <a:pt x="0" y="1981357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1028700" sx="100000" sy="100000" flip="none" algn="t"/>
          </a:blip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 dirty="0"/>
          </a:p>
        </p:txBody>
      </p:sp>
      <p:sp>
        <p:nvSpPr>
          <p:cNvPr id="4" name="Freeform: Shape 26">
            <a:extLst>
              <a:ext uri="{FF2B5EF4-FFF2-40B4-BE49-F238E27FC236}">
                <a16:creationId xmlns:a16="http://schemas.microsoft.com/office/drawing/2014/main" id="{9CABC975-BC0C-CB44-96A0-CB41F3747DDD}"/>
              </a:ext>
            </a:extLst>
          </p:cNvPr>
          <p:cNvSpPr/>
          <p:nvPr/>
        </p:nvSpPr>
        <p:spPr>
          <a:xfrm>
            <a:off x="-3176" y="0"/>
            <a:ext cx="12192001" cy="5974743"/>
          </a:xfrm>
          <a:custGeom>
            <a:avLst/>
            <a:gdLst>
              <a:gd name="connsiteX0" fmla="*/ 0 w 12192001"/>
              <a:gd name="connsiteY0" fmla="*/ 0 h 5974743"/>
              <a:gd name="connsiteX1" fmla="*/ 12192001 w 12192001"/>
              <a:gd name="connsiteY1" fmla="*/ 0 h 5974743"/>
              <a:gd name="connsiteX2" fmla="*/ 12192001 w 12192001"/>
              <a:gd name="connsiteY2" fmla="*/ 1981357 h 5974743"/>
              <a:gd name="connsiteX3" fmla="*/ 12191999 w 12192001"/>
              <a:gd name="connsiteY3" fmla="*/ 1981357 h 5974743"/>
              <a:gd name="connsiteX4" fmla="*/ 12191999 w 12192001"/>
              <a:gd name="connsiteY4" fmla="*/ 4766615 h 5974743"/>
              <a:gd name="connsiteX5" fmla="*/ 12026697 w 12192001"/>
              <a:gd name="connsiteY5" fmla="*/ 4708257 h 5974743"/>
              <a:gd name="connsiteX6" fmla="*/ 6952345 w 12192001"/>
              <a:gd name="connsiteY6" fmla="*/ 5633865 h 5974743"/>
              <a:gd name="connsiteX7" fmla="*/ 1 w 12192001"/>
              <a:gd name="connsiteY7" fmla="*/ 5354554 h 5974743"/>
              <a:gd name="connsiteX8" fmla="*/ 1 w 12192001"/>
              <a:gd name="connsiteY8" fmla="*/ 1981357 h 5974743"/>
              <a:gd name="connsiteX9" fmla="*/ 0 w 12192001"/>
              <a:gd name="connsiteY9" fmla="*/ 1981357 h 597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5974743">
                <a:moveTo>
                  <a:pt x="0" y="0"/>
                </a:moveTo>
                <a:lnTo>
                  <a:pt x="12192001" y="0"/>
                </a:lnTo>
                <a:lnTo>
                  <a:pt x="12192001" y="1981357"/>
                </a:lnTo>
                <a:lnTo>
                  <a:pt x="12191999" y="1981357"/>
                </a:lnTo>
                <a:lnTo>
                  <a:pt x="12191999" y="4766615"/>
                </a:lnTo>
                <a:lnTo>
                  <a:pt x="12026697" y="4708257"/>
                </a:lnTo>
                <a:cubicBezTo>
                  <a:pt x="10048631" y="4050401"/>
                  <a:pt x="8981775" y="4956622"/>
                  <a:pt x="6952345" y="5633865"/>
                </a:cubicBezTo>
                <a:cubicBezTo>
                  <a:pt x="4857450" y="6332954"/>
                  <a:pt x="1669144" y="5812678"/>
                  <a:pt x="1" y="5354554"/>
                </a:cubicBezTo>
                <a:lnTo>
                  <a:pt x="1" y="1981357"/>
                </a:lnTo>
                <a:lnTo>
                  <a:pt x="0" y="1981357"/>
                </a:lnTo>
                <a:close/>
              </a:path>
            </a:pathLst>
          </a:custGeom>
          <a:solidFill>
            <a:srgbClr val="365E9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6ADD207-B9ED-A642-BFE4-F62631BB48A7}"/>
              </a:ext>
            </a:extLst>
          </p:cNvPr>
          <p:cNvSpPr/>
          <p:nvPr/>
        </p:nvSpPr>
        <p:spPr>
          <a:xfrm>
            <a:off x="-304801" y="838200"/>
            <a:ext cx="6261101" cy="2421835"/>
          </a:xfrm>
          <a:prstGeom prst="roundRect">
            <a:avLst/>
          </a:prstGeom>
          <a:solidFill>
            <a:schemeClr val="bg1">
              <a:alpha val="748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25285B0-4253-2B44-AAFF-DBF996860B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6274"/>
            <a:ext cx="5829301" cy="29146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B3D105-47F6-904D-8A77-9908C703E30E}"/>
              </a:ext>
            </a:extLst>
          </p:cNvPr>
          <p:cNvSpPr txBox="1"/>
          <p:nvPr/>
        </p:nvSpPr>
        <p:spPr>
          <a:xfrm>
            <a:off x="6346824" y="5967786"/>
            <a:ext cx="603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D5A45"/>
                </a:solidFill>
                <a:latin typeface="+mj-lt"/>
              </a:rPr>
              <a:t>#OMED22 #</a:t>
            </a:r>
            <a:r>
              <a:rPr lang="en-US" sz="4400" b="1" dirty="0" err="1">
                <a:solidFill>
                  <a:srgbClr val="ED5A45"/>
                </a:solidFill>
                <a:latin typeface="+mj-lt"/>
              </a:rPr>
              <a:t>DOProud</a:t>
            </a:r>
            <a:endParaRPr lang="en-US" sz="4400" b="1" dirty="0">
              <a:solidFill>
                <a:srgbClr val="ED5A45"/>
              </a:solidFill>
              <a:latin typeface="+mj-lt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A62AC82-274E-4520-BBD7-D21459122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9" y="5029630"/>
            <a:ext cx="1739530" cy="174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3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Icon Library (Partnerships, Medical, Government, Technology)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Stock imagery/photos and iconography are preferred. Please refrain from using clip art or cartoon imagery. All icons can be recolored using the shape fill tool.</a:t>
            </a:r>
          </a:p>
        </p:txBody>
      </p:sp>
      <p:grpSp>
        <p:nvGrpSpPr>
          <p:cNvPr id="133" name="Group 132"/>
          <p:cNvGrpSpPr/>
          <p:nvPr/>
        </p:nvGrpSpPr>
        <p:grpSpPr>
          <a:xfrm>
            <a:off x="507124" y="2419939"/>
            <a:ext cx="810405" cy="517372"/>
            <a:chOff x="1898650" y="5183188"/>
            <a:chExt cx="1479551" cy="944563"/>
          </a:xfrm>
          <a:solidFill>
            <a:srgbClr val="245685"/>
          </a:solidFill>
        </p:grpSpPr>
        <p:sp>
          <p:nvSpPr>
            <p:cNvPr id="172" name="Freeform 242"/>
            <p:cNvSpPr>
              <a:spLocks/>
            </p:cNvSpPr>
            <p:nvPr/>
          </p:nvSpPr>
          <p:spPr bwMode="auto">
            <a:xfrm>
              <a:off x="2071688" y="5329238"/>
              <a:ext cx="1039813" cy="781050"/>
            </a:xfrm>
            <a:custGeom>
              <a:avLst/>
              <a:gdLst>
                <a:gd name="T0" fmla="*/ 555 w 793"/>
                <a:gd name="T1" fmla="*/ 555 h 595"/>
                <a:gd name="T2" fmla="*/ 503 w 793"/>
                <a:gd name="T3" fmla="*/ 592 h 595"/>
                <a:gd name="T4" fmla="*/ 387 w 793"/>
                <a:gd name="T5" fmla="*/ 569 h 595"/>
                <a:gd name="T6" fmla="*/ 400 w 793"/>
                <a:gd name="T7" fmla="*/ 496 h 595"/>
                <a:gd name="T8" fmla="*/ 337 w 793"/>
                <a:gd name="T9" fmla="*/ 457 h 595"/>
                <a:gd name="T10" fmla="*/ 322 w 793"/>
                <a:gd name="T11" fmla="*/ 403 h 595"/>
                <a:gd name="T12" fmla="*/ 271 w 793"/>
                <a:gd name="T13" fmla="*/ 379 h 595"/>
                <a:gd name="T14" fmla="*/ 225 w 793"/>
                <a:gd name="T15" fmla="*/ 303 h 595"/>
                <a:gd name="T16" fmla="*/ 152 w 793"/>
                <a:gd name="T17" fmla="*/ 339 h 595"/>
                <a:gd name="T18" fmla="*/ 106 w 793"/>
                <a:gd name="T19" fmla="*/ 293 h 595"/>
                <a:gd name="T20" fmla="*/ 47 w 793"/>
                <a:gd name="T21" fmla="*/ 311 h 595"/>
                <a:gd name="T22" fmla="*/ 17 w 793"/>
                <a:gd name="T23" fmla="*/ 275 h 595"/>
                <a:gd name="T24" fmla="*/ 13 w 793"/>
                <a:gd name="T25" fmla="*/ 231 h 595"/>
                <a:gd name="T26" fmla="*/ 139 w 793"/>
                <a:gd name="T27" fmla="*/ 7 h 595"/>
                <a:gd name="T28" fmla="*/ 143 w 793"/>
                <a:gd name="T29" fmla="*/ 0 h 595"/>
                <a:gd name="T30" fmla="*/ 200 w 793"/>
                <a:gd name="T31" fmla="*/ 24 h 595"/>
                <a:gd name="T32" fmla="*/ 260 w 793"/>
                <a:gd name="T33" fmla="*/ 36 h 595"/>
                <a:gd name="T34" fmla="*/ 245 w 793"/>
                <a:gd name="T35" fmla="*/ 58 h 595"/>
                <a:gd name="T36" fmla="*/ 200 w 793"/>
                <a:gd name="T37" fmla="*/ 130 h 595"/>
                <a:gd name="T38" fmla="*/ 193 w 793"/>
                <a:gd name="T39" fmla="*/ 174 h 595"/>
                <a:gd name="T40" fmla="*/ 228 w 793"/>
                <a:gd name="T41" fmla="*/ 199 h 595"/>
                <a:gd name="T42" fmla="*/ 327 w 793"/>
                <a:gd name="T43" fmla="*/ 163 h 595"/>
                <a:gd name="T44" fmla="*/ 362 w 793"/>
                <a:gd name="T45" fmla="*/ 127 h 595"/>
                <a:gd name="T46" fmla="*/ 397 w 793"/>
                <a:gd name="T47" fmla="*/ 102 h 595"/>
                <a:gd name="T48" fmla="*/ 435 w 793"/>
                <a:gd name="T49" fmla="*/ 106 h 595"/>
                <a:gd name="T50" fmla="*/ 671 w 793"/>
                <a:gd name="T51" fmla="*/ 254 h 595"/>
                <a:gd name="T52" fmla="*/ 770 w 793"/>
                <a:gd name="T53" fmla="*/ 331 h 595"/>
                <a:gd name="T54" fmla="*/ 786 w 793"/>
                <a:gd name="T55" fmla="*/ 381 h 595"/>
                <a:gd name="T56" fmla="*/ 726 w 793"/>
                <a:gd name="T57" fmla="*/ 400 h 595"/>
                <a:gd name="T58" fmla="*/ 589 w 793"/>
                <a:gd name="T59" fmla="*/ 318 h 595"/>
                <a:gd name="T60" fmla="*/ 560 w 793"/>
                <a:gd name="T61" fmla="*/ 300 h 595"/>
                <a:gd name="T62" fmla="*/ 539 w 793"/>
                <a:gd name="T63" fmla="*/ 300 h 595"/>
                <a:gd name="T64" fmla="*/ 547 w 793"/>
                <a:gd name="T65" fmla="*/ 319 h 595"/>
                <a:gd name="T66" fmla="*/ 694 w 793"/>
                <a:gd name="T67" fmla="*/ 408 h 595"/>
                <a:gd name="T68" fmla="*/ 711 w 793"/>
                <a:gd name="T69" fmla="*/ 432 h 595"/>
                <a:gd name="T70" fmla="*/ 685 w 793"/>
                <a:gd name="T71" fmla="*/ 469 h 595"/>
                <a:gd name="T72" fmla="*/ 634 w 793"/>
                <a:gd name="T73" fmla="*/ 464 h 595"/>
                <a:gd name="T74" fmla="*/ 512 w 793"/>
                <a:gd name="T75" fmla="*/ 393 h 595"/>
                <a:gd name="T76" fmla="*/ 507 w 793"/>
                <a:gd name="T77" fmla="*/ 390 h 595"/>
                <a:gd name="T78" fmla="*/ 491 w 793"/>
                <a:gd name="T79" fmla="*/ 393 h 595"/>
                <a:gd name="T80" fmla="*/ 496 w 793"/>
                <a:gd name="T81" fmla="*/ 410 h 595"/>
                <a:gd name="T82" fmla="*/ 553 w 793"/>
                <a:gd name="T83" fmla="*/ 443 h 595"/>
                <a:gd name="T84" fmla="*/ 627 w 793"/>
                <a:gd name="T85" fmla="*/ 486 h 595"/>
                <a:gd name="T86" fmla="*/ 634 w 793"/>
                <a:gd name="T87" fmla="*/ 500 h 595"/>
                <a:gd name="T88" fmla="*/ 565 w 793"/>
                <a:gd name="T89" fmla="*/ 534 h 595"/>
                <a:gd name="T90" fmla="*/ 466 w 793"/>
                <a:gd name="T91" fmla="*/ 486 h 595"/>
                <a:gd name="T92" fmla="*/ 459 w 793"/>
                <a:gd name="T93" fmla="*/ 483 h 595"/>
                <a:gd name="T94" fmla="*/ 441 w 793"/>
                <a:gd name="T95" fmla="*/ 487 h 595"/>
                <a:gd name="T96" fmla="*/ 449 w 793"/>
                <a:gd name="T97" fmla="*/ 503 h 595"/>
                <a:gd name="T98" fmla="*/ 495 w 793"/>
                <a:gd name="T99" fmla="*/ 526 h 595"/>
                <a:gd name="T100" fmla="*/ 555 w 793"/>
                <a:gd name="T101" fmla="*/ 55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3" h="595">
                  <a:moveTo>
                    <a:pt x="555" y="555"/>
                  </a:moveTo>
                  <a:cubicBezTo>
                    <a:pt x="541" y="574"/>
                    <a:pt x="526" y="589"/>
                    <a:pt x="503" y="592"/>
                  </a:cubicBezTo>
                  <a:cubicBezTo>
                    <a:pt x="463" y="595"/>
                    <a:pt x="426" y="581"/>
                    <a:pt x="387" y="569"/>
                  </a:cubicBezTo>
                  <a:cubicBezTo>
                    <a:pt x="406" y="546"/>
                    <a:pt x="413" y="522"/>
                    <a:pt x="400" y="496"/>
                  </a:cubicBezTo>
                  <a:cubicBezTo>
                    <a:pt x="387" y="471"/>
                    <a:pt x="366" y="458"/>
                    <a:pt x="337" y="457"/>
                  </a:cubicBezTo>
                  <a:cubicBezTo>
                    <a:pt x="339" y="437"/>
                    <a:pt x="335" y="419"/>
                    <a:pt x="322" y="403"/>
                  </a:cubicBezTo>
                  <a:cubicBezTo>
                    <a:pt x="309" y="388"/>
                    <a:pt x="292" y="380"/>
                    <a:pt x="271" y="379"/>
                  </a:cubicBezTo>
                  <a:cubicBezTo>
                    <a:pt x="274" y="342"/>
                    <a:pt x="260" y="315"/>
                    <a:pt x="225" y="303"/>
                  </a:cubicBezTo>
                  <a:cubicBezTo>
                    <a:pt x="191" y="292"/>
                    <a:pt x="170" y="310"/>
                    <a:pt x="152" y="339"/>
                  </a:cubicBezTo>
                  <a:cubicBezTo>
                    <a:pt x="143" y="315"/>
                    <a:pt x="128" y="300"/>
                    <a:pt x="106" y="293"/>
                  </a:cubicBezTo>
                  <a:cubicBezTo>
                    <a:pt x="83" y="285"/>
                    <a:pt x="64" y="292"/>
                    <a:pt x="47" y="311"/>
                  </a:cubicBezTo>
                  <a:cubicBezTo>
                    <a:pt x="37" y="298"/>
                    <a:pt x="27" y="287"/>
                    <a:pt x="17" y="275"/>
                  </a:cubicBezTo>
                  <a:cubicBezTo>
                    <a:pt x="0" y="254"/>
                    <a:pt x="0" y="254"/>
                    <a:pt x="13" y="231"/>
                  </a:cubicBezTo>
                  <a:cubicBezTo>
                    <a:pt x="55" y="156"/>
                    <a:pt x="97" y="82"/>
                    <a:pt x="139" y="7"/>
                  </a:cubicBezTo>
                  <a:cubicBezTo>
                    <a:pt x="141" y="4"/>
                    <a:pt x="142" y="2"/>
                    <a:pt x="143" y="0"/>
                  </a:cubicBezTo>
                  <a:cubicBezTo>
                    <a:pt x="163" y="9"/>
                    <a:pt x="181" y="19"/>
                    <a:pt x="200" y="24"/>
                  </a:cubicBezTo>
                  <a:cubicBezTo>
                    <a:pt x="219" y="30"/>
                    <a:pt x="239" y="32"/>
                    <a:pt x="260" y="36"/>
                  </a:cubicBezTo>
                  <a:cubicBezTo>
                    <a:pt x="255" y="44"/>
                    <a:pt x="250" y="51"/>
                    <a:pt x="245" y="58"/>
                  </a:cubicBezTo>
                  <a:cubicBezTo>
                    <a:pt x="230" y="82"/>
                    <a:pt x="213" y="105"/>
                    <a:pt x="200" y="130"/>
                  </a:cubicBezTo>
                  <a:cubicBezTo>
                    <a:pt x="194" y="142"/>
                    <a:pt x="193" y="159"/>
                    <a:pt x="193" y="174"/>
                  </a:cubicBezTo>
                  <a:cubicBezTo>
                    <a:pt x="194" y="189"/>
                    <a:pt x="209" y="198"/>
                    <a:pt x="228" y="199"/>
                  </a:cubicBezTo>
                  <a:cubicBezTo>
                    <a:pt x="266" y="200"/>
                    <a:pt x="298" y="187"/>
                    <a:pt x="327" y="163"/>
                  </a:cubicBezTo>
                  <a:cubicBezTo>
                    <a:pt x="339" y="152"/>
                    <a:pt x="352" y="140"/>
                    <a:pt x="362" y="127"/>
                  </a:cubicBezTo>
                  <a:cubicBezTo>
                    <a:pt x="371" y="114"/>
                    <a:pt x="382" y="108"/>
                    <a:pt x="397" y="102"/>
                  </a:cubicBezTo>
                  <a:cubicBezTo>
                    <a:pt x="411" y="97"/>
                    <a:pt x="422" y="99"/>
                    <a:pt x="435" y="106"/>
                  </a:cubicBezTo>
                  <a:cubicBezTo>
                    <a:pt x="518" y="149"/>
                    <a:pt x="597" y="198"/>
                    <a:pt x="671" y="254"/>
                  </a:cubicBezTo>
                  <a:cubicBezTo>
                    <a:pt x="705" y="279"/>
                    <a:pt x="738" y="305"/>
                    <a:pt x="770" y="331"/>
                  </a:cubicBezTo>
                  <a:cubicBezTo>
                    <a:pt x="789" y="346"/>
                    <a:pt x="793" y="363"/>
                    <a:pt x="786" y="381"/>
                  </a:cubicBezTo>
                  <a:cubicBezTo>
                    <a:pt x="776" y="403"/>
                    <a:pt x="747" y="413"/>
                    <a:pt x="726" y="400"/>
                  </a:cubicBezTo>
                  <a:cubicBezTo>
                    <a:pt x="680" y="373"/>
                    <a:pt x="635" y="345"/>
                    <a:pt x="589" y="318"/>
                  </a:cubicBezTo>
                  <a:cubicBezTo>
                    <a:pt x="579" y="312"/>
                    <a:pt x="570" y="305"/>
                    <a:pt x="560" y="300"/>
                  </a:cubicBezTo>
                  <a:cubicBezTo>
                    <a:pt x="553" y="296"/>
                    <a:pt x="545" y="291"/>
                    <a:pt x="539" y="300"/>
                  </a:cubicBezTo>
                  <a:cubicBezTo>
                    <a:pt x="533" y="310"/>
                    <a:pt x="540" y="315"/>
                    <a:pt x="547" y="319"/>
                  </a:cubicBezTo>
                  <a:cubicBezTo>
                    <a:pt x="596" y="349"/>
                    <a:pt x="645" y="378"/>
                    <a:pt x="694" y="408"/>
                  </a:cubicBezTo>
                  <a:cubicBezTo>
                    <a:pt x="703" y="413"/>
                    <a:pt x="713" y="418"/>
                    <a:pt x="711" y="432"/>
                  </a:cubicBezTo>
                  <a:cubicBezTo>
                    <a:pt x="708" y="448"/>
                    <a:pt x="703" y="464"/>
                    <a:pt x="685" y="469"/>
                  </a:cubicBezTo>
                  <a:cubicBezTo>
                    <a:pt x="668" y="475"/>
                    <a:pt x="651" y="474"/>
                    <a:pt x="634" y="464"/>
                  </a:cubicBezTo>
                  <a:cubicBezTo>
                    <a:pt x="594" y="439"/>
                    <a:pt x="553" y="416"/>
                    <a:pt x="512" y="393"/>
                  </a:cubicBezTo>
                  <a:cubicBezTo>
                    <a:pt x="511" y="392"/>
                    <a:pt x="509" y="390"/>
                    <a:pt x="507" y="390"/>
                  </a:cubicBezTo>
                  <a:cubicBezTo>
                    <a:pt x="502" y="390"/>
                    <a:pt x="494" y="390"/>
                    <a:pt x="491" y="393"/>
                  </a:cubicBezTo>
                  <a:cubicBezTo>
                    <a:pt x="486" y="399"/>
                    <a:pt x="489" y="406"/>
                    <a:pt x="496" y="410"/>
                  </a:cubicBezTo>
                  <a:cubicBezTo>
                    <a:pt x="515" y="421"/>
                    <a:pt x="534" y="432"/>
                    <a:pt x="553" y="443"/>
                  </a:cubicBezTo>
                  <a:cubicBezTo>
                    <a:pt x="578" y="457"/>
                    <a:pt x="602" y="472"/>
                    <a:pt x="627" y="486"/>
                  </a:cubicBezTo>
                  <a:cubicBezTo>
                    <a:pt x="633" y="489"/>
                    <a:pt x="635" y="492"/>
                    <a:pt x="634" y="500"/>
                  </a:cubicBezTo>
                  <a:cubicBezTo>
                    <a:pt x="630" y="539"/>
                    <a:pt x="596" y="547"/>
                    <a:pt x="565" y="534"/>
                  </a:cubicBezTo>
                  <a:cubicBezTo>
                    <a:pt x="531" y="520"/>
                    <a:pt x="499" y="502"/>
                    <a:pt x="466" y="486"/>
                  </a:cubicBezTo>
                  <a:cubicBezTo>
                    <a:pt x="463" y="485"/>
                    <a:pt x="461" y="484"/>
                    <a:pt x="459" y="483"/>
                  </a:cubicBezTo>
                  <a:cubicBezTo>
                    <a:pt x="452" y="480"/>
                    <a:pt x="445" y="478"/>
                    <a:pt x="441" y="487"/>
                  </a:cubicBezTo>
                  <a:cubicBezTo>
                    <a:pt x="436" y="495"/>
                    <a:pt x="442" y="500"/>
                    <a:pt x="449" y="503"/>
                  </a:cubicBezTo>
                  <a:cubicBezTo>
                    <a:pt x="464" y="511"/>
                    <a:pt x="480" y="518"/>
                    <a:pt x="495" y="526"/>
                  </a:cubicBezTo>
                  <a:cubicBezTo>
                    <a:pt x="515" y="535"/>
                    <a:pt x="534" y="545"/>
                    <a:pt x="555" y="5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43"/>
            <p:cNvSpPr>
              <a:spLocks/>
            </p:cNvSpPr>
            <p:nvPr/>
          </p:nvSpPr>
          <p:spPr bwMode="auto">
            <a:xfrm>
              <a:off x="2349500" y="5294313"/>
              <a:ext cx="849313" cy="444500"/>
            </a:xfrm>
            <a:custGeom>
              <a:avLst/>
              <a:gdLst>
                <a:gd name="T0" fmla="*/ 507 w 648"/>
                <a:gd name="T1" fmla="*/ 22 h 339"/>
                <a:gd name="T2" fmla="*/ 539 w 648"/>
                <a:gd name="T3" fmla="*/ 78 h 339"/>
                <a:gd name="T4" fmla="*/ 644 w 648"/>
                <a:gd name="T5" fmla="*/ 265 h 339"/>
                <a:gd name="T6" fmla="*/ 641 w 648"/>
                <a:gd name="T7" fmla="*/ 283 h 339"/>
                <a:gd name="T8" fmla="*/ 588 w 648"/>
                <a:gd name="T9" fmla="*/ 331 h 339"/>
                <a:gd name="T10" fmla="*/ 561 w 648"/>
                <a:gd name="T11" fmla="*/ 331 h 339"/>
                <a:gd name="T12" fmla="*/ 328 w 648"/>
                <a:gd name="T13" fmla="*/ 165 h 339"/>
                <a:gd name="T14" fmla="*/ 216 w 648"/>
                <a:gd name="T15" fmla="*/ 104 h 339"/>
                <a:gd name="T16" fmla="*/ 209 w 648"/>
                <a:gd name="T17" fmla="*/ 101 h 339"/>
                <a:gd name="T18" fmla="*/ 142 w 648"/>
                <a:gd name="T19" fmla="*/ 127 h 339"/>
                <a:gd name="T20" fmla="*/ 54 w 648"/>
                <a:gd name="T21" fmla="*/ 197 h 339"/>
                <a:gd name="T22" fmla="*/ 16 w 648"/>
                <a:gd name="T23" fmla="*/ 203 h 339"/>
                <a:gd name="T24" fmla="*/ 3 w 648"/>
                <a:gd name="T25" fmla="*/ 187 h 339"/>
                <a:gd name="T26" fmla="*/ 18 w 648"/>
                <a:gd name="T27" fmla="*/ 149 h 339"/>
                <a:gd name="T28" fmla="*/ 97 w 648"/>
                <a:gd name="T29" fmla="*/ 36 h 339"/>
                <a:gd name="T30" fmla="*/ 121 w 648"/>
                <a:gd name="T31" fmla="*/ 23 h 339"/>
                <a:gd name="T32" fmla="*/ 221 w 648"/>
                <a:gd name="T33" fmla="*/ 7 h 339"/>
                <a:gd name="T34" fmla="*/ 409 w 648"/>
                <a:gd name="T35" fmla="*/ 25 h 339"/>
                <a:gd name="T36" fmla="*/ 507 w 648"/>
                <a:gd name="T37" fmla="*/ 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8" h="339">
                  <a:moveTo>
                    <a:pt x="507" y="22"/>
                  </a:moveTo>
                  <a:cubicBezTo>
                    <a:pt x="518" y="41"/>
                    <a:pt x="529" y="60"/>
                    <a:pt x="539" y="78"/>
                  </a:cubicBezTo>
                  <a:cubicBezTo>
                    <a:pt x="574" y="141"/>
                    <a:pt x="609" y="203"/>
                    <a:pt x="644" y="265"/>
                  </a:cubicBezTo>
                  <a:cubicBezTo>
                    <a:pt x="648" y="273"/>
                    <a:pt x="648" y="277"/>
                    <a:pt x="641" y="283"/>
                  </a:cubicBezTo>
                  <a:cubicBezTo>
                    <a:pt x="623" y="299"/>
                    <a:pt x="605" y="315"/>
                    <a:pt x="588" y="331"/>
                  </a:cubicBezTo>
                  <a:cubicBezTo>
                    <a:pt x="579" y="339"/>
                    <a:pt x="571" y="339"/>
                    <a:pt x="561" y="331"/>
                  </a:cubicBezTo>
                  <a:cubicBezTo>
                    <a:pt x="487" y="270"/>
                    <a:pt x="411" y="214"/>
                    <a:pt x="328" y="165"/>
                  </a:cubicBezTo>
                  <a:cubicBezTo>
                    <a:pt x="291" y="144"/>
                    <a:pt x="253" y="124"/>
                    <a:pt x="216" y="104"/>
                  </a:cubicBezTo>
                  <a:cubicBezTo>
                    <a:pt x="214" y="102"/>
                    <a:pt x="211" y="101"/>
                    <a:pt x="209" y="101"/>
                  </a:cubicBezTo>
                  <a:cubicBezTo>
                    <a:pt x="198" y="98"/>
                    <a:pt x="149" y="117"/>
                    <a:pt x="142" y="127"/>
                  </a:cubicBezTo>
                  <a:cubicBezTo>
                    <a:pt x="119" y="158"/>
                    <a:pt x="92" y="185"/>
                    <a:pt x="54" y="197"/>
                  </a:cubicBezTo>
                  <a:cubicBezTo>
                    <a:pt x="42" y="201"/>
                    <a:pt x="29" y="202"/>
                    <a:pt x="16" y="203"/>
                  </a:cubicBezTo>
                  <a:cubicBezTo>
                    <a:pt x="5" y="203"/>
                    <a:pt x="0" y="197"/>
                    <a:pt x="3" y="187"/>
                  </a:cubicBezTo>
                  <a:cubicBezTo>
                    <a:pt x="6" y="174"/>
                    <a:pt x="11" y="160"/>
                    <a:pt x="18" y="149"/>
                  </a:cubicBezTo>
                  <a:cubicBezTo>
                    <a:pt x="43" y="111"/>
                    <a:pt x="70" y="73"/>
                    <a:pt x="97" y="36"/>
                  </a:cubicBezTo>
                  <a:cubicBezTo>
                    <a:pt x="102" y="29"/>
                    <a:pt x="112" y="24"/>
                    <a:pt x="121" y="23"/>
                  </a:cubicBezTo>
                  <a:cubicBezTo>
                    <a:pt x="154" y="17"/>
                    <a:pt x="187" y="11"/>
                    <a:pt x="221" y="7"/>
                  </a:cubicBezTo>
                  <a:cubicBezTo>
                    <a:pt x="285" y="0"/>
                    <a:pt x="347" y="8"/>
                    <a:pt x="409" y="25"/>
                  </a:cubicBezTo>
                  <a:cubicBezTo>
                    <a:pt x="442" y="34"/>
                    <a:pt x="474" y="36"/>
                    <a:pt x="50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44"/>
            <p:cNvSpPr>
              <a:spLocks/>
            </p:cNvSpPr>
            <p:nvPr/>
          </p:nvSpPr>
          <p:spPr bwMode="auto">
            <a:xfrm>
              <a:off x="1898650" y="5183188"/>
              <a:ext cx="363538" cy="509588"/>
            </a:xfrm>
            <a:custGeom>
              <a:avLst/>
              <a:gdLst>
                <a:gd name="T0" fmla="*/ 187 w 277"/>
                <a:gd name="T1" fmla="*/ 0 h 388"/>
                <a:gd name="T2" fmla="*/ 197 w 277"/>
                <a:gd name="T3" fmla="*/ 6 h 388"/>
                <a:gd name="T4" fmla="*/ 266 w 277"/>
                <a:gd name="T5" fmla="*/ 48 h 388"/>
                <a:gd name="T6" fmla="*/ 272 w 277"/>
                <a:gd name="T7" fmla="*/ 69 h 388"/>
                <a:gd name="T8" fmla="*/ 136 w 277"/>
                <a:gd name="T9" fmla="*/ 310 h 388"/>
                <a:gd name="T10" fmla="*/ 99 w 277"/>
                <a:gd name="T11" fmla="*/ 377 h 388"/>
                <a:gd name="T12" fmla="*/ 80 w 277"/>
                <a:gd name="T13" fmla="*/ 382 h 388"/>
                <a:gd name="T14" fmla="*/ 11 w 277"/>
                <a:gd name="T15" fmla="*/ 340 h 388"/>
                <a:gd name="T16" fmla="*/ 6 w 277"/>
                <a:gd name="T17" fmla="*/ 318 h 388"/>
                <a:gd name="T18" fmla="*/ 178 w 277"/>
                <a:gd name="T19" fmla="*/ 12 h 388"/>
                <a:gd name="T20" fmla="*/ 187 w 277"/>
                <a:gd name="T21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7" h="388">
                  <a:moveTo>
                    <a:pt x="187" y="0"/>
                  </a:moveTo>
                  <a:cubicBezTo>
                    <a:pt x="191" y="3"/>
                    <a:pt x="194" y="4"/>
                    <a:pt x="197" y="6"/>
                  </a:cubicBezTo>
                  <a:cubicBezTo>
                    <a:pt x="220" y="20"/>
                    <a:pt x="243" y="34"/>
                    <a:pt x="266" y="48"/>
                  </a:cubicBezTo>
                  <a:cubicBezTo>
                    <a:pt x="276" y="54"/>
                    <a:pt x="277" y="59"/>
                    <a:pt x="272" y="69"/>
                  </a:cubicBezTo>
                  <a:cubicBezTo>
                    <a:pt x="226" y="149"/>
                    <a:pt x="181" y="229"/>
                    <a:pt x="136" y="310"/>
                  </a:cubicBezTo>
                  <a:cubicBezTo>
                    <a:pt x="123" y="332"/>
                    <a:pt x="111" y="354"/>
                    <a:pt x="99" y="377"/>
                  </a:cubicBezTo>
                  <a:cubicBezTo>
                    <a:pt x="94" y="386"/>
                    <a:pt x="89" y="388"/>
                    <a:pt x="80" y="382"/>
                  </a:cubicBezTo>
                  <a:cubicBezTo>
                    <a:pt x="57" y="367"/>
                    <a:pt x="34" y="354"/>
                    <a:pt x="11" y="340"/>
                  </a:cubicBezTo>
                  <a:cubicBezTo>
                    <a:pt x="1" y="334"/>
                    <a:pt x="0" y="328"/>
                    <a:pt x="6" y="318"/>
                  </a:cubicBezTo>
                  <a:cubicBezTo>
                    <a:pt x="63" y="217"/>
                    <a:pt x="121" y="114"/>
                    <a:pt x="178" y="12"/>
                  </a:cubicBezTo>
                  <a:cubicBezTo>
                    <a:pt x="180" y="8"/>
                    <a:pt x="184" y="4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245"/>
            <p:cNvSpPr>
              <a:spLocks/>
            </p:cNvSpPr>
            <p:nvPr/>
          </p:nvSpPr>
          <p:spPr bwMode="auto">
            <a:xfrm>
              <a:off x="3014663" y="5184775"/>
              <a:ext cx="363538" cy="506413"/>
            </a:xfrm>
            <a:custGeom>
              <a:avLst/>
              <a:gdLst>
                <a:gd name="T0" fmla="*/ 90 w 278"/>
                <a:gd name="T1" fmla="*/ 0 h 386"/>
                <a:gd name="T2" fmla="*/ 98 w 278"/>
                <a:gd name="T3" fmla="*/ 10 h 386"/>
                <a:gd name="T4" fmla="*/ 171 w 278"/>
                <a:gd name="T5" fmla="*/ 140 h 386"/>
                <a:gd name="T6" fmla="*/ 270 w 278"/>
                <a:gd name="T7" fmla="*/ 316 h 386"/>
                <a:gd name="T8" fmla="*/ 264 w 278"/>
                <a:gd name="T9" fmla="*/ 340 h 386"/>
                <a:gd name="T10" fmla="*/ 198 w 278"/>
                <a:gd name="T11" fmla="*/ 381 h 386"/>
                <a:gd name="T12" fmla="*/ 179 w 278"/>
                <a:gd name="T13" fmla="*/ 376 h 386"/>
                <a:gd name="T14" fmla="*/ 53 w 278"/>
                <a:gd name="T15" fmla="*/ 151 h 386"/>
                <a:gd name="T16" fmla="*/ 6 w 278"/>
                <a:gd name="T17" fmla="*/ 68 h 386"/>
                <a:gd name="T18" fmla="*/ 10 w 278"/>
                <a:gd name="T19" fmla="*/ 47 h 386"/>
                <a:gd name="T20" fmla="*/ 82 w 278"/>
                <a:gd name="T21" fmla="*/ 4 h 386"/>
                <a:gd name="T22" fmla="*/ 90 w 278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8" h="386">
                  <a:moveTo>
                    <a:pt x="90" y="0"/>
                  </a:moveTo>
                  <a:cubicBezTo>
                    <a:pt x="93" y="3"/>
                    <a:pt x="96" y="6"/>
                    <a:pt x="98" y="10"/>
                  </a:cubicBezTo>
                  <a:cubicBezTo>
                    <a:pt x="123" y="53"/>
                    <a:pt x="147" y="96"/>
                    <a:pt x="171" y="140"/>
                  </a:cubicBezTo>
                  <a:cubicBezTo>
                    <a:pt x="204" y="198"/>
                    <a:pt x="237" y="257"/>
                    <a:pt x="270" y="316"/>
                  </a:cubicBezTo>
                  <a:cubicBezTo>
                    <a:pt x="278" y="330"/>
                    <a:pt x="277" y="332"/>
                    <a:pt x="264" y="340"/>
                  </a:cubicBezTo>
                  <a:cubicBezTo>
                    <a:pt x="242" y="353"/>
                    <a:pt x="219" y="367"/>
                    <a:pt x="198" y="381"/>
                  </a:cubicBezTo>
                  <a:cubicBezTo>
                    <a:pt x="189" y="386"/>
                    <a:pt x="184" y="385"/>
                    <a:pt x="179" y="376"/>
                  </a:cubicBezTo>
                  <a:cubicBezTo>
                    <a:pt x="137" y="301"/>
                    <a:pt x="95" y="226"/>
                    <a:pt x="53" y="151"/>
                  </a:cubicBezTo>
                  <a:cubicBezTo>
                    <a:pt x="37" y="123"/>
                    <a:pt x="22" y="95"/>
                    <a:pt x="6" y="68"/>
                  </a:cubicBezTo>
                  <a:cubicBezTo>
                    <a:pt x="0" y="59"/>
                    <a:pt x="1" y="53"/>
                    <a:pt x="10" y="47"/>
                  </a:cubicBezTo>
                  <a:cubicBezTo>
                    <a:pt x="35" y="33"/>
                    <a:pt x="58" y="18"/>
                    <a:pt x="82" y="4"/>
                  </a:cubicBezTo>
                  <a:cubicBezTo>
                    <a:pt x="84" y="2"/>
                    <a:pt x="86" y="1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46"/>
            <p:cNvSpPr>
              <a:spLocks/>
            </p:cNvSpPr>
            <p:nvPr/>
          </p:nvSpPr>
          <p:spPr bwMode="auto">
            <a:xfrm>
              <a:off x="2203450" y="5746750"/>
              <a:ext cx="207963" cy="236538"/>
            </a:xfrm>
            <a:custGeom>
              <a:avLst/>
              <a:gdLst>
                <a:gd name="T0" fmla="*/ 44 w 159"/>
                <a:gd name="T1" fmla="*/ 179 h 180"/>
                <a:gd name="T2" fmla="*/ 7 w 159"/>
                <a:gd name="T3" fmla="*/ 154 h 180"/>
                <a:gd name="T4" fmla="*/ 11 w 159"/>
                <a:gd name="T5" fmla="*/ 114 h 180"/>
                <a:gd name="T6" fmla="*/ 80 w 159"/>
                <a:gd name="T7" fmla="*/ 19 h 180"/>
                <a:gd name="T8" fmla="*/ 123 w 159"/>
                <a:gd name="T9" fmla="*/ 9 h 180"/>
                <a:gd name="T10" fmla="*/ 139 w 159"/>
                <a:gd name="T11" fmla="*/ 72 h 180"/>
                <a:gd name="T12" fmla="*/ 70 w 159"/>
                <a:gd name="T13" fmla="*/ 165 h 180"/>
                <a:gd name="T14" fmla="*/ 44 w 159"/>
                <a:gd name="T15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80">
                  <a:moveTo>
                    <a:pt x="44" y="179"/>
                  </a:moveTo>
                  <a:cubicBezTo>
                    <a:pt x="27" y="178"/>
                    <a:pt x="15" y="169"/>
                    <a:pt x="7" y="154"/>
                  </a:cubicBezTo>
                  <a:cubicBezTo>
                    <a:pt x="0" y="140"/>
                    <a:pt x="1" y="127"/>
                    <a:pt x="11" y="114"/>
                  </a:cubicBezTo>
                  <a:cubicBezTo>
                    <a:pt x="34" y="83"/>
                    <a:pt x="57" y="51"/>
                    <a:pt x="80" y="19"/>
                  </a:cubicBezTo>
                  <a:cubicBezTo>
                    <a:pt x="91" y="4"/>
                    <a:pt x="107" y="0"/>
                    <a:pt x="123" y="9"/>
                  </a:cubicBezTo>
                  <a:cubicBezTo>
                    <a:pt x="141" y="18"/>
                    <a:pt x="159" y="46"/>
                    <a:pt x="139" y="72"/>
                  </a:cubicBezTo>
                  <a:cubicBezTo>
                    <a:pt x="115" y="102"/>
                    <a:pt x="93" y="134"/>
                    <a:pt x="70" y="165"/>
                  </a:cubicBezTo>
                  <a:cubicBezTo>
                    <a:pt x="63" y="174"/>
                    <a:pt x="55" y="180"/>
                    <a:pt x="44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247"/>
            <p:cNvSpPr>
              <a:spLocks/>
            </p:cNvSpPr>
            <p:nvPr/>
          </p:nvSpPr>
          <p:spPr bwMode="auto">
            <a:xfrm>
              <a:off x="2312988" y="5856288"/>
              <a:ext cx="188913" cy="201613"/>
            </a:xfrm>
            <a:custGeom>
              <a:avLst/>
              <a:gdLst>
                <a:gd name="T0" fmla="*/ 49 w 144"/>
                <a:gd name="T1" fmla="*/ 153 h 154"/>
                <a:gd name="T2" fmla="*/ 8 w 144"/>
                <a:gd name="T3" fmla="*/ 131 h 154"/>
                <a:gd name="T4" fmla="*/ 10 w 144"/>
                <a:gd name="T5" fmla="*/ 89 h 154"/>
                <a:gd name="T6" fmla="*/ 66 w 144"/>
                <a:gd name="T7" fmla="*/ 14 h 154"/>
                <a:gd name="T8" fmla="*/ 97 w 144"/>
                <a:gd name="T9" fmla="*/ 2 h 154"/>
                <a:gd name="T10" fmla="*/ 123 w 144"/>
                <a:gd name="T11" fmla="*/ 67 h 154"/>
                <a:gd name="T12" fmla="*/ 70 w 144"/>
                <a:gd name="T13" fmla="*/ 140 h 154"/>
                <a:gd name="T14" fmla="*/ 49 w 144"/>
                <a:gd name="T15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154">
                  <a:moveTo>
                    <a:pt x="49" y="153"/>
                  </a:moveTo>
                  <a:cubicBezTo>
                    <a:pt x="28" y="153"/>
                    <a:pt x="16" y="145"/>
                    <a:pt x="8" y="131"/>
                  </a:cubicBezTo>
                  <a:cubicBezTo>
                    <a:pt x="0" y="116"/>
                    <a:pt x="0" y="102"/>
                    <a:pt x="10" y="89"/>
                  </a:cubicBezTo>
                  <a:cubicBezTo>
                    <a:pt x="29" y="64"/>
                    <a:pt x="47" y="39"/>
                    <a:pt x="66" y="14"/>
                  </a:cubicBezTo>
                  <a:cubicBezTo>
                    <a:pt x="74" y="2"/>
                    <a:pt x="84" y="0"/>
                    <a:pt x="97" y="2"/>
                  </a:cubicBezTo>
                  <a:cubicBezTo>
                    <a:pt x="121" y="7"/>
                    <a:pt x="144" y="41"/>
                    <a:pt x="123" y="67"/>
                  </a:cubicBezTo>
                  <a:cubicBezTo>
                    <a:pt x="104" y="91"/>
                    <a:pt x="87" y="115"/>
                    <a:pt x="70" y="140"/>
                  </a:cubicBezTo>
                  <a:cubicBezTo>
                    <a:pt x="64" y="148"/>
                    <a:pt x="56" y="154"/>
                    <a:pt x="49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248"/>
            <p:cNvSpPr>
              <a:spLocks/>
            </p:cNvSpPr>
            <p:nvPr/>
          </p:nvSpPr>
          <p:spPr bwMode="auto">
            <a:xfrm>
              <a:off x="2424113" y="5957888"/>
              <a:ext cx="153988" cy="169863"/>
            </a:xfrm>
            <a:custGeom>
              <a:avLst/>
              <a:gdLst>
                <a:gd name="T0" fmla="*/ 71 w 117"/>
                <a:gd name="T1" fmla="*/ 0 h 130"/>
                <a:gd name="T2" fmla="*/ 110 w 117"/>
                <a:gd name="T3" fmla="*/ 27 h 130"/>
                <a:gd name="T4" fmla="*/ 106 w 117"/>
                <a:gd name="T5" fmla="*/ 68 h 130"/>
                <a:gd name="T6" fmla="*/ 74 w 117"/>
                <a:gd name="T7" fmla="*/ 111 h 130"/>
                <a:gd name="T8" fmla="*/ 26 w 117"/>
                <a:gd name="T9" fmla="*/ 119 h 130"/>
                <a:gd name="T10" fmla="*/ 11 w 117"/>
                <a:gd name="T11" fmla="*/ 66 h 130"/>
                <a:gd name="T12" fmla="*/ 50 w 117"/>
                <a:gd name="T13" fmla="*/ 12 h 130"/>
                <a:gd name="T14" fmla="*/ 71 w 117"/>
                <a:gd name="T1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30">
                  <a:moveTo>
                    <a:pt x="71" y="0"/>
                  </a:moveTo>
                  <a:cubicBezTo>
                    <a:pt x="90" y="2"/>
                    <a:pt x="102" y="12"/>
                    <a:pt x="110" y="27"/>
                  </a:cubicBezTo>
                  <a:cubicBezTo>
                    <a:pt x="117" y="41"/>
                    <a:pt x="116" y="55"/>
                    <a:pt x="106" y="68"/>
                  </a:cubicBezTo>
                  <a:cubicBezTo>
                    <a:pt x="95" y="82"/>
                    <a:pt x="85" y="97"/>
                    <a:pt x="74" y="111"/>
                  </a:cubicBezTo>
                  <a:cubicBezTo>
                    <a:pt x="61" y="128"/>
                    <a:pt x="43" y="130"/>
                    <a:pt x="26" y="119"/>
                  </a:cubicBezTo>
                  <a:cubicBezTo>
                    <a:pt x="8" y="106"/>
                    <a:pt x="0" y="82"/>
                    <a:pt x="11" y="66"/>
                  </a:cubicBezTo>
                  <a:cubicBezTo>
                    <a:pt x="23" y="48"/>
                    <a:pt x="36" y="30"/>
                    <a:pt x="50" y="12"/>
                  </a:cubicBezTo>
                  <a:cubicBezTo>
                    <a:pt x="55" y="7"/>
                    <a:pt x="64" y="4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249"/>
            <p:cNvSpPr>
              <a:spLocks/>
            </p:cNvSpPr>
            <p:nvPr/>
          </p:nvSpPr>
          <p:spPr bwMode="auto">
            <a:xfrm>
              <a:off x="2116138" y="5735638"/>
              <a:ext cx="128588" cy="150813"/>
            </a:xfrm>
            <a:custGeom>
              <a:avLst/>
              <a:gdLst>
                <a:gd name="T0" fmla="*/ 0 w 98"/>
                <a:gd name="T1" fmla="*/ 65 h 114"/>
                <a:gd name="T2" fmla="*/ 9 w 98"/>
                <a:gd name="T3" fmla="*/ 45 h 114"/>
                <a:gd name="T4" fmla="*/ 27 w 98"/>
                <a:gd name="T5" fmla="*/ 21 h 114"/>
                <a:gd name="T6" fmla="*/ 63 w 98"/>
                <a:gd name="T7" fmla="*/ 4 h 114"/>
                <a:gd name="T8" fmla="*/ 95 w 98"/>
                <a:gd name="T9" fmla="*/ 36 h 114"/>
                <a:gd name="T10" fmla="*/ 88 w 98"/>
                <a:gd name="T11" fmla="*/ 69 h 114"/>
                <a:gd name="T12" fmla="*/ 69 w 98"/>
                <a:gd name="T13" fmla="*/ 94 h 114"/>
                <a:gd name="T14" fmla="*/ 24 w 98"/>
                <a:gd name="T15" fmla="*/ 102 h 114"/>
                <a:gd name="T16" fmla="*/ 0 w 98"/>
                <a:gd name="T17" fmla="*/ 6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114">
                  <a:moveTo>
                    <a:pt x="0" y="65"/>
                  </a:moveTo>
                  <a:cubicBezTo>
                    <a:pt x="3" y="58"/>
                    <a:pt x="5" y="51"/>
                    <a:pt x="9" y="45"/>
                  </a:cubicBezTo>
                  <a:cubicBezTo>
                    <a:pt x="14" y="36"/>
                    <a:pt x="21" y="29"/>
                    <a:pt x="27" y="21"/>
                  </a:cubicBezTo>
                  <a:cubicBezTo>
                    <a:pt x="35" y="7"/>
                    <a:pt x="47" y="0"/>
                    <a:pt x="63" y="4"/>
                  </a:cubicBezTo>
                  <a:cubicBezTo>
                    <a:pt x="80" y="9"/>
                    <a:pt x="91" y="20"/>
                    <a:pt x="95" y="36"/>
                  </a:cubicBezTo>
                  <a:cubicBezTo>
                    <a:pt x="98" y="48"/>
                    <a:pt x="96" y="59"/>
                    <a:pt x="88" y="69"/>
                  </a:cubicBezTo>
                  <a:cubicBezTo>
                    <a:pt x="82" y="77"/>
                    <a:pt x="76" y="86"/>
                    <a:pt x="69" y="94"/>
                  </a:cubicBezTo>
                  <a:cubicBezTo>
                    <a:pt x="57" y="111"/>
                    <a:pt x="41" y="114"/>
                    <a:pt x="24" y="102"/>
                  </a:cubicBezTo>
                  <a:cubicBezTo>
                    <a:pt x="11" y="94"/>
                    <a:pt x="2" y="82"/>
                    <a:pt x="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1589625" y="2314795"/>
            <a:ext cx="881754" cy="574453"/>
            <a:chOff x="8521700" y="4237038"/>
            <a:chExt cx="1812925" cy="1181101"/>
          </a:xfrm>
          <a:solidFill>
            <a:srgbClr val="245685"/>
          </a:solidFill>
        </p:grpSpPr>
        <p:sp>
          <p:nvSpPr>
            <p:cNvPr id="190" name="Freeform 256"/>
            <p:cNvSpPr>
              <a:spLocks/>
            </p:cNvSpPr>
            <p:nvPr/>
          </p:nvSpPr>
          <p:spPr bwMode="auto">
            <a:xfrm>
              <a:off x="9361488" y="4691063"/>
              <a:ext cx="973137" cy="727075"/>
            </a:xfrm>
            <a:custGeom>
              <a:avLst/>
              <a:gdLst>
                <a:gd name="T0" fmla="*/ 412 w 412"/>
                <a:gd name="T1" fmla="*/ 308 h 308"/>
                <a:gd name="T2" fmla="*/ 204 w 412"/>
                <a:gd name="T3" fmla="*/ 308 h 308"/>
                <a:gd name="T4" fmla="*/ 204 w 412"/>
                <a:gd name="T5" fmla="*/ 169 h 308"/>
                <a:gd name="T6" fmla="*/ 145 w 412"/>
                <a:gd name="T7" fmla="*/ 204 h 308"/>
                <a:gd name="T8" fmla="*/ 45 w 412"/>
                <a:gd name="T9" fmla="*/ 231 h 308"/>
                <a:gd name="T10" fmla="*/ 2 w 412"/>
                <a:gd name="T11" fmla="*/ 197 h 308"/>
                <a:gd name="T12" fmla="*/ 37 w 412"/>
                <a:gd name="T13" fmla="*/ 155 h 308"/>
                <a:gd name="T14" fmla="*/ 108 w 412"/>
                <a:gd name="T15" fmla="*/ 137 h 308"/>
                <a:gd name="T16" fmla="*/ 185 w 412"/>
                <a:gd name="T17" fmla="*/ 75 h 308"/>
                <a:gd name="T18" fmla="*/ 238 w 412"/>
                <a:gd name="T19" fmla="*/ 22 h 308"/>
                <a:gd name="T20" fmla="*/ 240 w 412"/>
                <a:gd name="T21" fmla="*/ 20 h 308"/>
                <a:gd name="T22" fmla="*/ 377 w 412"/>
                <a:gd name="T23" fmla="*/ 21 h 308"/>
                <a:gd name="T24" fmla="*/ 411 w 412"/>
                <a:gd name="T25" fmla="*/ 80 h 308"/>
                <a:gd name="T26" fmla="*/ 412 w 412"/>
                <a:gd name="T27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2" h="308">
                  <a:moveTo>
                    <a:pt x="412" y="308"/>
                  </a:moveTo>
                  <a:cubicBezTo>
                    <a:pt x="342" y="308"/>
                    <a:pt x="274" y="308"/>
                    <a:pt x="204" y="308"/>
                  </a:cubicBezTo>
                  <a:cubicBezTo>
                    <a:pt x="204" y="261"/>
                    <a:pt x="204" y="215"/>
                    <a:pt x="204" y="169"/>
                  </a:cubicBezTo>
                  <a:cubicBezTo>
                    <a:pt x="184" y="181"/>
                    <a:pt x="165" y="193"/>
                    <a:pt x="145" y="204"/>
                  </a:cubicBezTo>
                  <a:cubicBezTo>
                    <a:pt x="114" y="220"/>
                    <a:pt x="80" y="227"/>
                    <a:pt x="45" y="231"/>
                  </a:cubicBezTo>
                  <a:cubicBezTo>
                    <a:pt x="24" y="234"/>
                    <a:pt x="5" y="218"/>
                    <a:pt x="2" y="197"/>
                  </a:cubicBezTo>
                  <a:cubicBezTo>
                    <a:pt x="0" y="177"/>
                    <a:pt x="15" y="159"/>
                    <a:pt x="37" y="155"/>
                  </a:cubicBezTo>
                  <a:cubicBezTo>
                    <a:pt x="61" y="150"/>
                    <a:pt x="85" y="145"/>
                    <a:pt x="108" y="137"/>
                  </a:cubicBezTo>
                  <a:cubicBezTo>
                    <a:pt x="140" y="125"/>
                    <a:pt x="163" y="101"/>
                    <a:pt x="185" y="75"/>
                  </a:cubicBezTo>
                  <a:cubicBezTo>
                    <a:pt x="202" y="56"/>
                    <a:pt x="221" y="39"/>
                    <a:pt x="238" y="22"/>
                  </a:cubicBezTo>
                  <a:cubicBezTo>
                    <a:pt x="239" y="21"/>
                    <a:pt x="240" y="21"/>
                    <a:pt x="240" y="20"/>
                  </a:cubicBezTo>
                  <a:cubicBezTo>
                    <a:pt x="271" y="0"/>
                    <a:pt x="347" y="0"/>
                    <a:pt x="377" y="21"/>
                  </a:cubicBezTo>
                  <a:cubicBezTo>
                    <a:pt x="398" y="35"/>
                    <a:pt x="411" y="55"/>
                    <a:pt x="411" y="80"/>
                  </a:cubicBezTo>
                  <a:cubicBezTo>
                    <a:pt x="412" y="155"/>
                    <a:pt x="412" y="231"/>
                    <a:pt x="412" y="3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257"/>
            <p:cNvSpPr>
              <a:spLocks/>
            </p:cNvSpPr>
            <p:nvPr/>
          </p:nvSpPr>
          <p:spPr bwMode="auto">
            <a:xfrm>
              <a:off x="8521700" y="4695826"/>
              <a:ext cx="830262" cy="722313"/>
            </a:xfrm>
            <a:custGeom>
              <a:avLst/>
              <a:gdLst>
                <a:gd name="T0" fmla="*/ 352 w 352"/>
                <a:gd name="T1" fmla="*/ 149 h 306"/>
                <a:gd name="T2" fmla="*/ 345 w 352"/>
                <a:gd name="T3" fmla="*/ 223 h 306"/>
                <a:gd name="T4" fmla="*/ 208 w 352"/>
                <a:gd name="T5" fmla="*/ 165 h 306"/>
                <a:gd name="T6" fmla="*/ 208 w 352"/>
                <a:gd name="T7" fmla="*/ 306 h 306"/>
                <a:gd name="T8" fmla="*/ 0 w 352"/>
                <a:gd name="T9" fmla="*/ 306 h 306"/>
                <a:gd name="T10" fmla="*/ 0 w 352"/>
                <a:gd name="T11" fmla="*/ 294 h 306"/>
                <a:gd name="T12" fmla="*/ 0 w 352"/>
                <a:gd name="T13" fmla="*/ 88 h 306"/>
                <a:gd name="T14" fmla="*/ 81 w 352"/>
                <a:gd name="T15" fmla="*/ 4 h 306"/>
                <a:gd name="T16" fmla="*/ 109 w 352"/>
                <a:gd name="T17" fmla="*/ 4 h 306"/>
                <a:gd name="T18" fmla="*/ 206 w 352"/>
                <a:gd name="T19" fmla="*/ 47 h 306"/>
                <a:gd name="T20" fmla="*/ 253 w 352"/>
                <a:gd name="T21" fmla="*/ 101 h 306"/>
                <a:gd name="T22" fmla="*/ 352 w 352"/>
                <a:gd name="T23" fmla="*/ 14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2" h="306">
                  <a:moveTo>
                    <a:pt x="352" y="149"/>
                  </a:moveTo>
                  <a:cubicBezTo>
                    <a:pt x="333" y="173"/>
                    <a:pt x="329" y="197"/>
                    <a:pt x="345" y="223"/>
                  </a:cubicBezTo>
                  <a:cubicBezTo>
                    <a:pt x="316" y="224"/>
                    <a:pt x="269" y="204"/>
                    <a:pt x="208" y="165"/>
                  </a:cubicBezTo>
                  <a:cubicBezTo>
                    <a:pt x="208" y="212"/>
                    <a:pt x="208" y="258"/>
                    <a:pt x="208" y="306"/>
                  </a:cubicBezTo>
                  <a:cubicBezTo>
                    <a:pt x="138" y="306"/>
                    <a:pt x="70" y="306"/>
                    <a:pt x="0" y="306"/>
                  </a:cubicBezTo>
                  <a:cubicBezTo>
                    <a:pt x="0" y="302"/>
                    <a:pt x="0" y="298"/>
                    <a:pt x="0" y="294"/>
                  </a:cubicBezTo>
                  <a:cubicBezTo>
                    <a:pt x="0" y="225"/>
                    <a:pt x="0" y="157"/>
                    <a:pt x="0" y="88"/>
                  </a:cubicBezTo>
                  <a:cubicBezTo>
                    <a:pt x="0" y="40"/>
                    <a:pt x="33" y="5"/>
                    <a:pt x="81" y="4"/>
                  </a:cubicBezTo>
                  <a:cubicBezTo>
                    <a:pt x="91" y="4"/>
                    <a:pt x="100" y="5"/>
                    <a:pt x="109" y="4"/>
                  </a:cubicBezTo>
                  <a:cubicBezTo>
                    <a:pt x="150" y="0"/>
                    <a:pt x="180" y="19"/>
                    <a:pt x="206" y="47"/>
                  </a:cubicBezTo>
                  <a:cubicBezTo>
                    <a:pt x="221" y="65"/>
                    <a:pt x="236" y="84"/>
                    <a:pt x="253" y="101"/>
                  </a:cubicBezTo>
                  <a:cubicBezTo>
                    <a:pt x="280" y="128"/>
                    <a:pt x="314" y="142"/>
                    <a:pt x="352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258"/>
            <p:cNvSpPr>
              <a:spLocks/>
            </p:cNvSpPr>
            <p:nvPr/>
          </p:nvSpPr>
          <p:spPr bwMode="auto">
            <a:xfrm>
              <a:off x="9879013" y="4237038"/>
              <a:ext cx="422275" cy="425450"/>
            </a:xfrm>
            <a:custGeom>
              <a:avLst/>
              <a:gdLst>
                <a:gd name="T0" fmla="*/ 177 w 179"/>
                <a:gd name="T1" fmla="*/ 91 h 180"/>
                <a:gd name="T2" fmla="*/ 87 w 179"/>
                <a:gd name="T3" fmla="*/ 178 h 180"/>
                <a:gd name="T4" fmla="*/ 1 w 179"/>
                <a:gd name="T5" fmla="*/ 87 h 180"/>
                <a:gd name="T6" fmla="*/ 91 w 179"/>
                <a:gd name="T7" fmla="*/ 2 h 180"/>
                <a:gd name="T8" fmla="*/ 177 w 179"/>
                <a:gd name="T9" fmla="*/ 9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0">
                  <a:moveTo>
                    <a:pt x="177" y="91"/>
                  </a:moveTo>
                  <a:cubicBezTo>
                    <a:pt x="176" y="141"/>
                    <a:pt x="135" y="180"/>
                    <a:pt x="87" y="178"/>
                  </a:cubicBezTo>
                  <a:cubicBezTo>
                    <a:pt x="38" y="176"/>
                    <a:pt x="0" y="136"/>
                    <a:pt x="1" y="87"/>
                  </a:cubicBezTo>
                  <a:cubicBezTo>
                    <a:pt x="3" y="40"/>
                    <a:pt x="44" y="0"/>
                    <a:pt x="91" y="2"/>
                  </a:cubicBezTo>
                  <a:cubicBezTo>
                    <a:pt x="139" y="3"/>
                    <a:pt x="179" y="44"/>
                    <a:pt x="17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259"/>
            <p:cNvSpPr>
              <a:spLocks/>
            </p:cNvSpPr>
            <p:nvPr/>
          </p:nvSpPr>
          <p:spPr bwMode="auto">
            <a:xfrm>
              <a:off x="8556625" y="4240213"/>
              <a:ext cx="417512" cy="417513"/>
            </a:xfrm>
            <a:custGeom>
              <a:avLst/>
              <a:gdLst>
                <a:gd name="T0" fmla="*/ 1 w 177"/>
                <a:gd name="T1" fmla="*/ 89 h 177"/>
                <a:gd name="T2" fmla="*/ 88 w 177"/>
                <a:gd name="T3" fmla="*/ 1 h 177"/>
                <a:gd name="T4" fmla="*/ 176 w 177"/>
                <a:gd name="T5" fmla="*/ 88 h 177"/>
                <a:gd name="T6" fmla="*/ 88 w 177"/>
                <a:gd name="T7" fmla="*/ 177 h 177"/>
                <a:gd name="T8" fmla="*/ 1 w 177"/>
                <a:gd name="T9" fmla="*/ 8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7">
                  <a:moveTo>
                    <a:pt x="1" y="89"/>
                  </a:moveTo>
                  <a:cubicBezTo>
                    <a:pt x="0" y="41"/>
                    <a:pt x="40" y="1"/>
                    <a:pt x="88" y="1"/>
                  </a:cubicBezTo>
                  <a:cubicBezTo>
                    <a:pt x="136" y="0"/>
                    <a:pt x="176" y="40"/>
                    <a:pt x="176" y="88"/>
                  </a:cubicBezTo>
                  <a:cubicBezTo>
                    <a:pt x="177" y="137"/>
                    <a:pt x="137" y="177"/>
                    <a:pt x="88" y="177"/>
                  </a:cubicBezTo>
                  <a:cubicBezTo>
                    <a:pt x="40" y="176"/>
                    <a:pt x="1" y="137"/>
                    <a:pt x="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525683" y="3101359"/>
            <a:ext cx="613866" cy="746740"/>
            <a:chOff x="-301625" y="3430588"/>
            <a:chExt cx="1987551" cy="2417763"/>
          </a:xfrm>
          <a:solidFill>
            <a:srgbClr val="245685"/>
          </a:solidFill>
        </p:grpSpPr>
        <p:sp>
          <p:nvSpPr>
            <p:cNvPr id="195" name="Freeform 11"/>
            <p:cNvSpPr>
              <a:spLocks noEditPoints="1"/>
            </p:cNvSpPr>
            <p:nvPr/>
          </p:nvSpPr>
          <p:spPr bwMode="auto">
            <a:xfrm>
              <a:off x="504825" y="3430588"/>
              <a:ext cx="239713" cy="244475"/>
            </a:xfrm>
            <a:custGeom>
              <a:avLst/>
              <a:gdLst>
                <a:gd name="T0" fmla="*/ 64 w 64"/>
                <a:gd name="T1" fmla="*/ 32 h 65"/>
                <a:gd name="T2" fmla="*/ 32 w 64"/>
                <a:gd name="T3" fmla="*/ 65 h 65"/>
                <a:gd name="T4" fmla="*/ 0 w 64"/>
                <a:gd name="T5" fmla="*/ 32 h 65"/>
                <a:gd name="T6" fmla="*/ 32 w 64"/>
                <a:gd name="T7" fmla="*/ 0 h 65"/>
                <a:gd name="T8" fmla="*/ 64 w 64"/>
                <a:gd name="T9" fmla="*/ 32 h 65"/>
                <a:gd name="T10" fmla="*/ 64 w 64"/>
                <a:gd name="T11" fmla="*/ 32 h 65"/>
                <a:gd name="T12" fmla="*/ 64 w 64"/>
                <a:gd name="T13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64" y="32"/>
                  </a:moveTo>
                  <a:cubicBezTo>
                    <a:pt x="64" y="50"/>
                    <a:pt x="50" y="65"/>
                    <a:pt x="32" y="65"/>
                  </a:cubicBezTo>
                  <a:cubicBezTo>
                    <a:pt x="14" y="65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lose/>
                  <a:moveTo>
                    <a:pt x="64" y="32"/>
                  </a:moveTo>
                  <a:cubicBezTo>
                    <a:pt x="64" y="32"/>
                    <a:pt x="64" y="32"/>
                    <a:pt x="6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2"/>
            <p:cNvSpPr>
              <a:spLocks noEditPoints="1"/>
            </p:cNvSpPr>
            <p:nvPr/>
          </p:nvSpPr>
          <p:spPr bwMode="auto">
            <a:xfrm>
              <a:off x="1146175" y="3430588"/>
              <a:ext cx="239713" cy="244475"/>
            </a:xfrm>
            <a:custGeom>
              <a:avLst/>
              <a:gdLst>
                <a:gd name="T0" fmla="*/ 64 w 64"/>
                <a:gd name="T1" fmla="*/ 32 h 65"/>
                <a:gd name="T2" fmla="*/ 32 w 64"/>
                <a:gd name="T3" fmla="*/ 65 h 65"/>
                <a:gd name="T4" fmla="*/ 0 w 64"/>
                <a:gd name="T5" fmla="*/ 32 h 65"/>
                <a:gd name="T6" fmla="*/ 32 w 64"/>
                <a:gd name="T7" fmla="*/ 0 h 65"/>
                <a:gd name="T8" fmla="*/ 64 w 64"/>
                <a:gd name="T9" fmla="*/ 32 h 65"/>
                <a:gd name="T10" fmla="*/ 64 w 64"/>
                <a:gd name="T11" fmla="*/ 32 h 65"/>
                <a:gd name="T12" fmla="*/ 64 w 64"/>
                <a:gd name="T13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64" y="32"/>
                  </a:moveTo>
                  <a:cubicBezTo>
                    <a:pt x="64" y="50"/>
                    <a:pt x="50" y="65"/>
                    <a:pt x="32" y="65"/>
                  </a:cubicBezTo>
                  <a:cubicBezTo>
                    <a:pt x="14" y="65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lose/>
                  <a:moveTo>
                    <a:pt x="64" y="32"/>
                  </a:moveTo>
                  <a:cubicBezTo>
                    <a:pt x="64" y="32"/>
                    <a:pt x="64" y="32"/>
                    <a:pt x="6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3"/>
            <p:cNvSpPr>
              <a:spLocks noEditPoints="1"/>
            </p:cNvSpPr>
            <p:nvPr/>
          </p:nvSpPr>
          <p:spPr bwMode="auto">
            <a:xfrm>
              <a:off x="-301625" y="3490913"/>
              <a:ext cx="1987551" cy="2357438"/>
            </a:xfrm>
            <a:custGeom>
              <a:avLst/>
              <a:gdLst>
                <a:gd name="T0" fmla="*/ 514 w 530"/>
                <a:gd name="T1" fmla="*/ 46 h 628"/>
                <a:gd name="T2" fmla="*/ 436 w 530"/>
                <a:gd name="T3" fmla="*/ 0 h 628"/>
                <a:gd name="T4" fmla="*/ 436 w 530"/>
                <a:gd name="T5" fmla="*/ 32 h 628"/>
                <a:gd name="T6" fmla="*/ 486 w 530"/>
                <a:gd name="T7" fmla="*/ 62 h 628"/>
                <a:gd name="T8" fmla="*/ 486 w 530"/>
                <a:gd name="T9" fmla="*/ 120 h 628"/>
                <a:gd name="T10" fmla="*/ 384 w 530"/>
                <a:gd name="T11" fmla="*/ 298 h 628"/>
                <a:gd name="T12" fmla="*/ 333 w 530"/>
                <a:gd name="T13" fmla="*/ 328 h 628"/>
                <a:gd name="T14" fmla="*/ 282 w 530"/>
                <a:gd name="T15" fmla="*/ 298 h 628"/>
                <a:gd name="T16" fmla="*/ 179 w 530"/>
                <a:gd name="T17" fmla="*/ 120 h 628"/>
                <a:gd name="T18" fmla="*/ 179 w 530"/>
                <a:gd name="T19" fmla="*/ 62 h 628"/>
                <a:gd name="T20" fmla="*/ 230 w 530"/>
                <a:gd name="T21" fmla="*/ 32 h 628"/>
                <a:gd name="T22" fmla="*/ 230 w 530"/>
                <a:gd name="T23" fmla="*/ 0 h 628"/>
                <a:gd name="T24" fmla="*/ 151 w 530"/>
                <a:gd name="T25" fmla="*/ 46 h 628"/>
                <a:gd name="T26" fmla="*/ 151 w 530"/>
                <a:gd name="T27" fmla="*/ 136 h 628"/>
                <a:gd name="T28" fmla="*/ 254 w 530"/>
                <a:gd name="T29" fmla="*/ 314 h 628"/>
                <a:gd name="T30" fmla="*/ 317 w 530"/>
                <a:gd name="T31" fmla="*/ 358 h 628"/>
                <a:gd name="T32" fmla="*/ 317 w 530"/>
                <a:gd name="T33" fmla="*/ 444 h 628"/>
                <a:gd name="T34" fmla="*/ 206 w 530"/>
                <a:gd name="T35" fmla="*/ 596 h 628"/>
                <a:gd name="T36" fmla="*/ 96 w 530"/>
                <a:gd name="T37" fmla="*/ 444 h 628"/>
                <a:gd name="T38" fmla="*/ 96 w 530"/>
                <a:gd name="T39" fmla="*/ 342 h 628"/>
                <a:gd name="T40" fmla="*/ 160 w 530"/>
                <a:gd name="T41" fmla="*/ 264 h 628"/>
                <a:gd name="T42" fmla="*/ 80 w 530"/>
                <a:gd name="T43" fmla="*/ 184 h 628"/>
                <a:gd name="T44" fmla="*/ 0 w 530"/>
                <a:gd name="T45" fmla="*/ 264 h 628"/>
                <a:gd name="T46" fmla="*/ 64 w 530"/>
                <a:gd name="T47" fmla="*/ 342 h 628"/>
                <a:gd name="T48" fmla="*/ 64 w 530"/>
                <a:gd name="T49" fmla="*/ 444 h 628"/>
                <a:gd name="T50" fmla="*/ 206 w 530"/>
                <a:gd name="T51" fmla="*/ 628 h 628"/>
                <a:gd name="T52" fmla="*/ 349 w 530"/>
                <a:gd name="T53" fmla="*/ 444 h 628"/>
                <a:gd name="T54" fmla="*/ 349 w 530"/>
                <a:gd name="T55" fmla="*/ 358 h 628"/>
                <a:gd name="T56" fmla="*/ 411 w 530"/>
                <a:gd name="T57" fmla="*/ 314 h 628"/>
                <a:gd name="T58" fmla="*/ 514 w 530"/>
                <a:gd name="T59" fmla="*/ 136 h 628"/>
                <a:gd name="T60" fmla="*/ 514 w 530"/>
                <a:gd name="T61" fmla="*/ 46 h 628"/>
                <a:gd name="T62" fmla="*/ 514 w 530"/>
                <a:gd name="T63" fmla="*/ 46 h 628"/>
                <a:gd name="T64" fmla="*/ 514 w 530"/>
                <a:gd name="T65" fmla="*/ 4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0" h="628">
                  <a:moveTo>
                    <a:pt x="514" y="46"/>
                  </a:moveTo>
                  <a:cubicBezTo>
                    <a:pt x="498" y="17"/>
                    <a:pt x="468" y="0"/>
                    <a:pt x="436" y="0"/>
                  </a:cubicBezTo>
                  <a:cubicBezTo>
                    <a:pt x="436" y="32"/>
                    <a:pt x="436" y="32"/>
                    <a:pt x="436" y="32"/>
                  </a:cubicBezTo>
                  <a:cubicBezTo>
                    <a:pt x="457" y="32"/>
                    <a:pt x="476" y="43"/>
                    <a:pt x="486" y="62"/>
                  </a:cubicBezTo>
                  <a:cubicBezTo>
                    <a:pt x="497" y="80"/>
                    <a:pt x="497" y="102"/>
                    <a:pt x="486" y="120"/>
                  </a:cubicBezTo>
                  <a:cubicBezTo>
                    <a:pt x="384" y="298"/>
                    <a:pt x="384" y="298"/>
                    <a:pt x="384" y="298"/>
                  </a:cubicBezTo>
                  <a:cubicBezTo>
                    <a:pt x="373" y="317"/>
                    <a:pt x="354" y="328"/>
                    <a:pt x="333" y="328"/>
                  </a:cubicBezTo>
                  <a:cubicBezTo>
                    <a:pt x="312" y="328"/>
                    <a:pt x="293" y="317"/>
                    <a:pt x="282" y="298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68" y="102"/>
                    <a:pt x="168" y="80"/>
                    <a:pt x="179" y="62"/>
                  </a:cubicBezTo>
                  <a:cubicBezTo>
                    <a:pt x="190" y="43"/>
                    <a:pt x="209" y="32"/>
                    <a:pt x="230" y="32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97" y="0"/>
                    <a:pt x="168" y="17"/>
                    <a:pt x="151" y="46"/>
                  </a:cubicBezTo>
                  <a:cubicBezTo>
                    <a:pt x="135" y="74"/>
                    <a:pt x="135" y="108"/>
                    <a:pt x="151" y="136"/>
                  </a:cubicBezTo>
                  <a:cubicBezTo>
                    <a:pt x="254" y="314"/>
                    <a:pt x="254" y="314"/>
                    <a:pt x="254" y="314"/>
                  </a:cubicBezTo>
                  <a:cubicBezTo>
                    <a:pt x="268" y="338"/>
                    <a:pt x="291" y="354"/>
                    <a:pt x="317" y="358"/>
                  </a:cubicBezTo>
                  <a:cubicBezTo>
                    <a:pt x="317" y="444"/>
                    <a:pt x="317" y="444"/>
                    <a:pt x="317" y="444"/>
                  </a:cubicBezTo>
                  <a:cubicBezTo>
                    <a:pt x="317" y="528"/>
                    <a:pt x="267" y="596"/>
                    <a:pt x="206" y="596"/>
                  </a:cubicBezTo>
                  <a:cubicBezTo>
                    <a:pt x="145" y="596"/>
                    <a:pt x="96" y="528"/>
                    <a:pt x="96" y="444"/>
                  </a:cubicBezTo>
                  <a:cubicBezTo>
                    <a:pt x="96" y="342"/>
                    <a:pt x="96" y="342"/>
                    <a:pt x="96" y="342"/>
                  </a:cubicBezTo>
                  <a:cubicBezTo>
                    <a:pt x="132" y="334"/>
                    <a:pt x="160" y="302"/>
                    <a:pt x="160" y="264"/>
                  </a:cubicBezTo>
                  <a:cubicBezTo>
                    <a:pt x="160" y="219"/>
                    <a:pt x="124" y="184"/>
                    <a:pt x="80" y="184"/>
                  </a:cubicBezTo>
                  <a:cubicBezTo>
                    <a:pt x="36" y="184"/>
                    <a:pt x="0" y="219"/>
                    <a:pt x="0" y="264"/>
                  </a:cubicBezTo>
                  <a:cubicBezTo>
                    <a:pt x="0" y="302"/>
                    <a:pt x="28" y="334"/>
                    <a:pt x="64" y="342"/>
                  </a:cubicBezTo>
                  <a:cubicBezTo>
                    <a:pt x="64" y="444"/>
                    <a:pt x="64" y="444"/>
                    <a:pt x="64" y="444"/>
                  </a:cubicBezTo>
                  <a:cubicBezTo>
                    <a:pt x="64" y="546"/>
                    <a:pt x="128" y="628"/>
                    <a:pt x="206" y="628"/>
                  </a:cubicBezTo>
                  <a:cubicBezTo>
                    <a:pt x="285" y="628"/>
                    <a:pt x="349" y="546"/>
                    <a:pt x="349" y="444"/>
                  </a:cubicBezTo>
                  <a:cubicBezTo>
                    <a:pt x="349" y="358"/>
                    <a:pt x="349" y="358"/>
                    <a:pt x="349" y="358"/>
                  </a:cubicBezTo>
                  <a:cubicBezTo>
                    <a:pt x="375" y="354"/>
                    <a:pt x="398" y="338"/>
                    <a:pt x="411" y="314"/>
                  </a:cubicBezTo>
                  <a:cubicBezTo>
                    <a:pt x="514" y="136"/>
                    <a:pt x="514" y="136"/>
                    <a:pt x="514" y="136"/>
                  </a:cubicBezTo>
                  <a:cubicBezTo>
                    <a:pt x="530" y="108"/>
                    <a:pt x="530" y="74"/>
                    <a:pt x="514" y="46"/>
                  </a:cubicBezTo>
                  <a:close/>
                  <a:moveTo>
                    <a:pt x="514" y="46"/>
                  </a:moveTo>
                  <a:cubicBezTo>
                    <a:pt x="514" y="46"/>
                    <a:pt x="514" y="46"/>
                    <a:pt x="514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1345768" y="3163609"/>
            <a:ext cx="487716" cy="608274"/>
            <a:chOff x="2205038" y="3402013"/>
            <a:chExt cx="1376362" cy="1501775"/>
          </a:xfrm>
          <a:solidFill>
            <a:srgbClr val="245685"/>
          </a:solidFill>
        </p:grpSpPr>
        <p:sp>
          <p:nvSpPr>
            <p:cNvPr id="199" name="Freeform 18"/>
            <p:cNvSpPr>
              <a:spLocks noEditPoints="1"/>
            </p:cNvSpPr>
            <p:nvPr/>
          </p:nvSpPr>
          <p:spPr bwMode="auto">
            <a:xfrm>
              <a:off x="2516188" y="3402013"/>
              <a:ext cx="754062" cy="750888"/>
            </a:xfrm>
            <a:custGeom>
              <a:avLst/>
              <a:gdLst>
                <a:gd name="T0" fmla="*/ 101 w 201"/>
                <a:gd name="T1" fmla="*/ 200 h 200"/>
                <a:gd name="T2" fmla="*/ 171 w 201"/>
                <a:gd name="T3" fmla="*/ 171 h 200"/>
                <a:gd name="T4" fmla="*/ 201 w 201"/>
                <a:gd name="T5" fmla="*/ 100 h 200"/>
                <a:gd name="T6" fmla="*/ 171 w 201"/>
                <a:gd name="T7" fmla="*/ 29 h 200"/>
                <a:gd name="T8" fmla="*/ 101 w 201"/>
                <a:gd name="T9" fmla="*/ 0 h 200"/>
                <a:gd name="T10" fmla="*/ 30 w 201"/>
                <a:gd name="T11" fmla="*/ 29 h 200"/>
                <a:gd name="T12" fmla="*/ 0 w 201"/>
                <a:gd name="T13" fmla="*/ 100 h 200"/>
                <a:gd name="T14" fmla="*/ 30 w 201"/>
                <a:gd name="T15" fmla="*/ 171 h 200"/>
                <a:gd name="T16" fmla="*/ 101 w 201"/>
                <a:gd name="T17" fmla="*/ 200 h 200"/>
                <a:gd name="T18" fmla="*/ 101 w 201"/>
                <a:gd name="T19" fmla="*/ 200 h 200"/>
                <a:gd name="T20" fmla="*/ 101 w 201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1" h="200">
                  <a:moveTo>
                    <a:pt x="101" y="200"/>
                  </a:moveTo>
                  <a:cubicBezTo>
                    <a:pt x="128" y="200"/>
                    <a:pt x="152" y="190"/>
                    <a:pt x="171" y="171"/>
                  </a:cubicBezTo>
                  <a:cubicBezTo>
                    <a:pt x="191" y="151"/>
                    <a:pt x="201" y="128"/>
                    <a:pt x="201" y="100"/>
                  </a:cubicBezTo>
                  <a:cubicBezTo>
                    <a:pt x="201" y="72"/>
                    <a:pt x="191" y="49"/>
                    <a:pt x="171" y="29"/>
                  </a:cubicBezTo>
                  <a:cubicBezTo>
                    <a:pt x="152" y="10"/>
                    <a:pt x="128" y="0"/>
                    <a:pt x="101" y="0"/>
                  </a:cubicBezTo>
                  <a:cubicBezTo>
                    <a:pt x="73" y="0"/>
                    <a:pt x="49" y="10"/>
                    <a:pt x="30" y="29"/>
                  </a:cubicBezTo>
                  <a:cubicBezTo>
                    <a:pt x="10" y="49"/>
                    <a:pt x="0" y="72"/>
                    <a:pt x="0" y="100"/>
                  </a:cubicBezTo>
                  <a:cubicBezTo>
                    <a:pt x="0" y="128"/>
                    <a:pt x="10" y="151"/>
                    <a:pt x="30" y="171"/>
                  </a:cubicBezTo>
                  <a:cubicBezTo>
                    <a:pt x="49" y="190"/>
                    <a:pt x="73" y="200"/>
                    <a:pt x="101" y="200"/>
                  </a:cubicBezTo>
                  <a:close/>
                  <a:moveTo>
                    <a:pt x="101" y="200"/>
                  </a:moveTo>
                  <a:cubicBezTo>
                    <a:pt x="101" y="200"/>
                    <a:pt x="101" y="200"/>
                    <a:pt x="101" y="2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9"/>
            <p:cNvSpPr>
              <a:spLocks noEditPoints="1"/>
            </p:cNvSpPr>
            <p:nvPr/>
          </p:nvSpPr>
          <p:spPr bwMode="auto">
            <a:xfrm>
              <a:off x="2205038" y="4100513"/>
              <a:ext cx="1376362" cy="803275"/>
            </a:xfrm>
            <a:custGeom>
              <a:avLst/>
              <a:gdLst>
                <a:gd name="T0" fmla="*/ 366 w 367"/>
                <a:gd name="T1" fmla="*/ 113 h 214"/>
                <a:gd name="T2" fmla="*/ 359 w 367"/>
                <a:gd name="T3" fmla="*/ 77 h 214"/>
                <a:gd name="T4" fmla="*/ 347 w 367"/>
                <a:gd name="T5" fmla="*/ 42 h 214"/>
                <a:gd name="T6" fmla="*/ 326 w 367"/>
                <a:gd name="T7" fmla="*/ 15 h 214"/>
                <a:gd name="T8" fmla="*/ 295 w 367"/>
                <a:gd name="T9" fmla="*/ 0 h 214"/>
                <a:gd name="T10" fmla="*/ 298 w 367"/>
                <a:gd name="T11" fmla="*/ 10 h 214"/>
                <a:gd name="T12" fmla="*/ 300 w 367"/>
                <a:gd name="T13" fmla="*/ 22 h 214"/>
                <a:gd name="T14" fmla="*/ 300 w 367"/>
                <a:gd name="T15" fmla="*/ 33 h 214"/>
                <a:gd name="T16" fmla="*/ 300 w 367"/>
                <a:gd name="T17" fmla="*/ 46 h 214"/>
                <a:gd name="T18" fmla="*/ 300 w 367"/>
                <a:gd name="T19" fmla="*/ 57 h 214"/>
                <a:gd name="T20" fmla="*/ 325 w 367"/>
                <a:gd name="T21" fmla="*/ 81 h 214"/>
                <a:gd name="T22" fmla="*/ 334 w 367"/>
                <a:gd name="T23" fmla="*/ 114 h 214"/>
                <a:gd name="T24" fmla="*/ 334 w 367"/>
                <a:gd name="T25" fmla="*/ 138 h 214"/>
                <a:gd name="T26" fmla="*/ 342 w 367"/>
                <a:gd name="T27" fmla="*/ 156 h 214"/>
                <a:gd name="T28" fmla="*/ 335 w 367"/>
                <a:gd name="T29" fmla="*/ 174 h 214"/>
                <a:gd name="T30" fmla="*/ 317 w 367"/>
                <a:gd name="T31" fmla="*/ 181 h 214"/>
                <a:gd name="T32" fmla="*/ 299 w 367"/>
                <a:gd name="T33" fmla="*/ 174 h 214"/>
                <a:gd name="T34" fmla="*/ 292 w 367"/>
                <a:gd name="T35" fmla="*/ 156 h 214"/>
                <a:gd name="T36" fmla="*/ 300 w 367"/>
                <a:gd name="T37" fmla="*/ 138 h 214"/>
                <a:gd name="T38" fmla="*/ 300 w 367"/>
                <a:gd name="T39" fmla="*/ 114 h 214"/>
                <a:gd name="T40" fmla="*/ 290 w 367"/>
                <a:gd name="T41" fmla="*/ 91 h 214"/>
                <a:gd name="T42" fmla="*/ 267 w 367"/>
                <a:gd name="T43" fmla="*/ 81 h 214"/>
                <a:gd name="T44" fmla="*/ 244 w 367"/>
                <a:gd name="T45" fmla="*/ 91 h 214"/>
                <a:gd name="T46" fmla="*/ 234 w 367"/>
                <a:gd name="T47" fmla="*/ 114 h 214"/>
                <a:gd name="T48" fmla="*/ 234 w 367"/>
                <a:gd name="T49" fmla="*/ 138 h 214"/>
                <a:gd name="T50" fmla="*/ 242 w 367"/>
                <a:gd name="T51" fmla="*/ 156 h 214"/>
                <a:gd name="T52" fmla="*/ 235 w 367"/>
                <a:gd name="T53" fmla="*/ 174 h 214"/>
                <a:gd name="T54" fmla="*/ 217 w 367"/>
                <a:gd name="T55" fmla="*/ 181 h 214"/>
                <a:gd name="T56" fmla="*/ 199 w 367"/>
                <a:gd name="T57" fmla="*/ 174 h 214"/>
                <a:gd name="T58" fmla="*/ 192 w 367"/>
                <a:gd name="T59" fmla="*/ 156 h 214"/>
                <a:gd name="T60" fmla="*/ 200 w 367"/>
                <a:gd name="T61" fmla="*/ 138 h 214"/>
                <a:gd name="T62" fmla="*/ 200 w 367"/>
                <a:gd name="T63" fmla="*/ 114 h 214"/>
                <a:gd name="T64" fmla="*/ 220 w 367"/>
                <a:gd name="T65" fmla="*/ 67 h 214"/>
                <a:gd name="T66" fmla="*/ 267 w 367"/>
                <a:gd name="T67" fmla="*/ 48 h 214"/>
                <a:gd name="T68" fmla="*/ 267 w 367"/>
                <a:gd name="T69" fmla="*/ 31 h 214"/>
                <a:gd name="T70" fmla="*/ 260 w 367"/>
                <a:gd name="T71" fmla="*/ 7 h 214"/>
                <a:gd name="T72" fmla="*/ 184 w 367"/>
                <a:gd name="T73" fmla="*/ 34 h 214"/>
                <a:gd name="T74" fmla="*/ 107 w 367"/>
                <a:gd name="T75" fmla="*/ 7 h 214"/>
                <a:gd name="T76" fmla="*/ 100 w 367"/>
                <a:gd name="T77" fmla="*/ 31 h 214"/>
                <a:gd name="T78" fmla="*/ 100 w 367"/>
                <a:gd name="T79" fmla="*/ 84 h 214"/>
                <a:gd name="T80" fmla="*/ 124 w 367"/>
                <a:gd name="T81" fmla="*/ 102 h 214"/>
                <a:gd name="T82" fmla="*/ 133 w 367"/>
                <a:gd name="T83" fmla="*/ 131 h 214"/>
                <a:gd name="T84" fmla="*/ 119 w 367"/>
                <a:gd name="T85" fmla="*/ 166 h 214"/>
                <a:gd name="T86" fmla="*/ 83 w 367"/>
                <a:gd name="T87" fmla="*/ 181 h 214"/>
                <a:gd name="T88" fmla="*/ 48 w 367"/>
                <a:gd name="T89" fmla="*/ 166 h 214"/>
                <a:gd name="T90" fmla="*/ 33 w 367"/>
                <a:gd name="T91" fmla="*/ 131 h 214"/>
                <a:gd name="T92" fmla="*/ 43 w 367"/>
                <a:gd name="T93" fmla="*/ 102 h 214"/>
                <a:gd name="T94" fmla="*/ 67 w 367"/>
                <a:gd name="T95" fmla="*/ 84 h 214"/>
                <a:gd name="T96" fmla="*/ 67 w 367"/>
                <a:gd name="T97" fmla="*/ 31 h 214"/>
                <a:gd name="T98" fmla="*/ 72 w 367"/>
                <a:gd name="T99" fmla="*/ 0 h 214"/>
                <a:gd name="T100" fmla="*/ 41 w 367"/>
                <a:gd name="T101" fmla="*/ 15 h 214"/>
                <a:gd name="T102" fmla="*/ 20 w 367"/>
                <a:gd name="T103" fmla="*/ 42 h 214"/>
                <a:gd name="T104" fmla="*/ 8 w 367"/>
                <a:gd name="T105" fmla="*/ 77 h 214"/>
                <a:gd name="T106" fmla="*/ 1 w 367"/>
                <a:gd name="T107" fmla="*/ 113 h 214"/>
                <a:gd name="T108" fmla="*/ 0 w 367"/>
                <a:gd name="T109" fmla="*/ 147 h 214"/>
                <a:gd name="T110" fmla="*/ 19 w 367"/>
                <a:gd name="T111" fmla="*/ 196 h 214"/>
                <a:gd name="T112" fmla="*/ 70 w 367"/>
                <a:gd name="T113" fmla="*/ 214 h 214"/>
                <a:gd name="T114" fmla="*/ 297 w 367"/>
                <a:gd name="T115" fmla="*/ 214 h 214"/>
                <a:gd name="T116" fmla="*/ 348 w 367"/>
                <a:gd name="T117" fmla="*/ 196 h 214"/>
                <a:gd name="T118" fmla="*/ 367 w 367"/>
                <a:gd name="T119" fmla="*/ 147 h 214"/>
                <a:gd name="T120" fmla="*/ 366 w 367"/>
                <a:gd name="T121" fmla="*/ 113 h 214"/>
                <a:gd name="T122" fmla="*/ 366 w 367"/>
                <a:gd name="T123" fmla="*/ 113 h 214"/>
                <a:gd name="T124" fmla="*/ 366 w 367"/>
                <a:gd name="T125" fmla="*/ 11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214">
                  <a:moveTo>
                    <a:pt x="366" y="113"/>
                  </a:moveTo>
                  <a:cubicBezTo>
                    <a:pt x="365" y="102"/>
                    <a:pt x="363" y="90"/>
                    <a:pt x="359" y="77"/>
                  </a:cubicBezTo>
                  <a:cubicBezTo>
                    <a:pt x="356" y="64"/>
                    <a:pt x="352" y="52"/>
                    <a:pt x="347" y="42"/>
                  </a:cubicBezTo>
                  <a:cubicBezTo>
                    <a:pt x="342" y="32"/>
                    <a:pt x="335" y="23"/>
                    <a:pt x="326" y="15"/>
                  </a:cubicBezTo>
                  <a:cubicBezTo>
                    <a:pt x="317" y="7"/>
                    <a:pt x="306" y="2"/>
                    <a:pt x="295" y="0"/>
                  </a:cubicBezTo>
                  <a:cubicBezTo>
                    <a:pt x="296" y="3"/>
                    <a:pt x="297" y="6"/>
                    <a:pt x="298" y="10"/>
                  </a:cubicBezTo>
                  <a:cubicBezTo>
                    <a:pt x="299" y="14"/>
                    <a:pt x="299" y="18"/>
                    <a:pt x="300" y="22"/>
                  </a:cubicBezTo>
                  <a:cubicBezTo>
                    <a:pt x="300" y="27"/>
                    <a:pt x="300" y="30"/>
                    <a:pt x="300" y="33"/>
                  </a:cubicBezTo>
                  <a:cubicBezTo>
                    <a:pt x="301" y="36"/>
                    <a:pt x="301" y="40"/>
                    <a:pt x="300" y="46"/>
                  </a:cubicBezTo>
                  <a:cubicBezTo>
                    <a:pt x="300" y="51"/>
                    <a:pt x="300" y="55"/>
                    <a:pt x="300" y="57"/>
                  </a:cubicBezTo>
                  <a:cubicBezTo>
                    <a:pt x="311" y="63"/>
                    <a:pt x="319" y="71"/>
                    <a:pt x="325" y="81"/>
                  </a:cubicBezTo>
                  <a:cubicBezTo>
                    <a:pt x="331" y="91"/>
                    <a:pt x="334" y="103"/>
                    <a:pt x="334" y="114"/>
                  </a:cubicBezTo>
                  <a:cubicBezTo>
                    <a:pt x="334" y="138"/>
                    <a:pt x="334" y="138"/>
                    <a:pt x="334" y="138"/>
                  </a:cubicBezTo>
                  <a:cubicBezTo>
                    <a:pt x="339" y="143"/>
                    <a:pt x="342" y="149"/>
                    <a:pt x="342" y="156"/>
                  </a:cubicBezTo>
                  <a:cubicBezTo>
                    <a:pt x="342" y="163"/>
                    <a:pt x="340" y="169"/>
                    <a:pt x="335" y="174"/>
                  </a:cubicBezTo>
                  <a:cubicBezTo>
                    <a:pt x="330" y="179"/>
                    <a:pt x="324" y="181"/>
                    <a:pt x="317" y="181"/>
                  </a:cubicBezTo>
                  <a:cubicBezTo>
                    <a:pt x="310" y="181"/>
                    <a:pt x="304" y="179"/>
                    <a:pt x="299" y="174"/>
                  </a:cubicBezTo>
                  <a:cubicBezTo>
                    <a:pt x="294" y="169"/>
                    <a:pt x="292" y="163"/>
                    <a:pt x="292" y="156"/>
                  </a:cubicBezTo>
                  <a:cubicBezTo>
                    <a:pt x="292" y="149"/>
                    <a:pt x="295" y="143"/>
                    <a:pt x="300" y="138"/>
                  </a:cubicBezTo>
                  <a:cubicBezTo>
                    <a:pt x="300" y="114"/>
                    <a:pt x="300" y="114"/>
                    <a:pt x="300" y="114"/>
                  </a:cubicBezTo>
                  <a:cubicBezTo>
                    <a:pt x="300" y="105"/>
                    <a:pt x="297" y="97"/>
                    <a:pt x="290" y="91"/>
                  </a:cubicBezTo>
                  <a:cubicBezTo>
                    <a:pt x="284" y="84"/>
                    <a:pt x="276" y="81"/>
                    <a:pt x="267" y="81"/>
                  </a:cubicBezTo>
                  <a:cubicBezTo>
                    <a:pt x="258" y="81"/>
                    <a:pt x="250" y="84"/>
                    <a:pt x="244" y="91"/>
                  </a:cubicBezTo>
                  <a:cubicBezTo>
                    <a:pt x="237" y="97"/>
                    <a:pt x="234" y="105"/>
                    <a:pt x="234" y="114"/>
                  </a:cubicBezTo>
                  <a:cubicBezTo>
                    <a:pt x="234" y="138"/>
                    <a:pt x="234" y="138"/>
                    <a:pt x="234" y="138"/>
                  </a:cubicBezTo>
                  <a:cubicBezTo>
                    <a:pt x="239" y="143"/>
                    <a:pt x="242" y="149"/>
                    <a:pt x="242" y="156"/>
                  </a:cubicBezTo>
                  <a:cubicBezTo>
                    <a:pt x="242" y="163"/>
                    <a:pt x="240" y="169"/>
                    <a:pt x="235" y="174"/>
                  </a:cubicBezTo>
                  <a:cubicBezTo>
                    <a:pt x="230" y="179"/>
                    <a:pt x="224" y="181"/>
                    <a:pt x="217" y="181"/>
                  </a:cubicBezTo>
                  <a:cubicBezTo>
                    <a:pt x="210" y="181"/>
                    <a:pt x="204" y="179"/>
                    <a:pt x="199" y="174"/>
                  </a:cubicBezTo>
                  <a:cubicBezTo>
                    <a:pt x="194" y="169"/>
                    <a:pt x="192" y="163"/>
                    <a:pt x="192" y="156"/>
                  </a:cubicBezTo>
                  <a:cubicBezTo>
                    <a:pt x="192" y="149"/>
                    <a:pt x="195" y="143"/>
                    <a:pt x="200" y="138"/>
                  </a:cubicBezTo>
                  <a:cubicBezTo>
                    <a:pt x="200" y="114"/>
                    <a:pt x="200" y="114"/>
                    <a:pt x="200" y="114"/>
                  </a:cubicBezTo>
                  <a:cubicBezTo>
                    <a:pt x="200" y="96"/>
                    <a:pt x="207" y="80"/>
                    <a:pt x="220" y="67"/>
                  </a:cubicBezTo>
                  <a:cubicBezTo>
                    <a:pt x="233" y="54"/>
                    <a:pt x="249" y="48"/>
                    <a:pt x="267" y="48"/>
                  </a:cubicBezTo>
                  <a:cubicBezTo>
                    <a:pt x="267" y="31"/>
                    <a:pt x="267" y="31"/>
                    <a:pt x="267" y="31"/>
                  </a:cubicBezTo>
                  <a:cubicBezTo>
                    <a:pt x="267" y="20"/>
                    <a:pt x="265" y="12"/>
                    <a:pt x="260" y="7"/>
                  </a:cubicBezTo>
                  <a:cubicBezTo>
                    <a:pt x="238" y="25"/>
                    <a:pt x="212" y="34"/>
                    <a:pt x="184" y="34"/>
                  </a:cubicBezTo>
                  <a:cubicBezTo>
                    <a:pt x="155" y="34"/>
                    <a:pt x="130" y="25"/>
                    <a:pt x="107" y="7"/>
                  </a:cubicBezTo>
                  <a:cubicBezTo>
                    <a:pt x="102" y="12"/>
                    <a:pt x="100" y="20"/>
                    <a:pt x="100" y="31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110" y="87"/>
                    <a:pt x="118" y="93"/>
                    <a:pt x="124" y="102"/>
                  </a:cubicBezTo>
                  <a:cubicBezTo>
                    <a:pt x="130" y="111"/>
                    <a:pt x="133" y="120"/>
                    <a:pt x="133" y="131"/>
                  </a:cubicBezTo>
                  <a:cubicBezTo>
                    <a:pt x="133" y="145"/>
                    <a:pt x="129" y="157"/>
                    <a:pt x="119" y="166"/>
                  </a:cubicBezTo>
                  <a:cubicBezTo>
                    <a:pt x="109" y="176"/>
                    <a:pt x="97" y="181"/>
                    <a:pt x="83" y="181"/>
                  </a:cubicBezTo>
                  <a:cubicBezTo>
                    <a:pt x="70" y="181"/>
                    <a:pt x="58" y="176"/>
                    <a:pt x="48" y="166"/>
                  </a:cubicBezTo>
                  <a:cubicBezTo>
                    <a:pt x="38" y="157"/>
                    <a:pt x="33" y="145"/>
                    <a:pt x="33" y="131"/>
                  </a:cubicBezTo>
                  <a:cubicBezTo>
                    <a:pt x="33" y="120"/>
                    <a:pt x="36" y="111"/>
                    <a:pt x="43" y="102"/>
                  </a:cubicBezTo>
                  <a:cubicBezTo>
                    <a:pt x="49" y="93"/>
                    <a:pt x="57" y="87"/>
                    <a:pt x="67" y="84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19"/>
                    <a:pt x="69" y="9"/>
                    <a:pt x="72" y="0"/>
                  </a:cubicBezTo>
                  <a:cubicBezTo>
                    <a:pt x="61" y="2"/>
                    <a:pt x="50" y="7"/>
                    <a:pt x="41" y="15"/>
                  </a:cubicBezTo>
                  <a:cubicBezTo>
                    <a:pt x="32" y="23"/>
                    <a:pt x="25" y="32"/>
                    <a:pt x="20" y="42"/>
                  </a:cubicBezTo>
                  <a:cubicBezTo>
                    <a:pt x="15" y="52"/>
                    <a:pt x="11" y="64"/>
                    <a:pt x="8" y="77"/>
                  </a:cubicBezTo>
                  <a:cubicBezTo>
                    <a:pt x="4" y="90"/>
                    <a:pt x="2" y="102"/>
                    <a:pt x="1" y="113"/>
                  </a:cubicBezTo>
                  <a:cubicBezTo>
                    <a:pt x="0" y="124"/>
                    <a:pt x="0" y="135"/>
                    <a:pt x="0" y="147"/>
                  </a:cubicBezTo>
                  <a:cubicBezTo>
                    <a:pt x="0" y="168"/>
                    <a:pt x="6" y="184"/>
                    <a:pt x="19" y="196"/>
                  </a:cubicBezTo>
                  <a:cubicBezTo>
                    <a:pt x="32" y="208"/>
                    <a:pt x="49" y="214"/>
                    <a:pt x="70" y="214"/>
                  </a:cubicBezTo>
                  <a:cubicBezTo>
                    <a:pt x="297" y="214"/>
                    <a:pt x="297" y="214"/>
                    <a:pt x="297" y="214"/>
                  </a:cubicBezTo>
                  <a:cubicBezTo>
                    <a:pt x="319" y="214"/>
                    <a:pt x="335" y="208"/>
                    <a:pt x="348" y="196"/>
                  </a:cubicBezTo>
                  <a:cubicBezTo>
                    <a:pt x="361" y="184"/>
                    <a:pt x="367" y="168"/>
                    <a:pt x="367" y="147"/>
                  </a:cubicBezTo>
                  <a:cubicBezTo>
                    <a:pt x="367" y="135"/>
                    <a:pt x="367" y="124"/>
                    <a:pt x="366" y="113"/>
                  </a:cubicBezTo>
                  <a:close/>
                  <a:moveTo>
                    <a:pt x="366" y="113"/>
                  </a:moveTo>
                  <a:cubicBezTo>
                    <a:pt x="366" y="113"/>
                    <a:pt x="366" y="113"/>
                    <a:pt x="366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20"/>
            <p:cNvSpPr>
              <a:spLocks noEditPoints="1"/>
            </p:cNvSpPr>
            <p:nvPr/>
          </p:nvSpPr>
          <p:spPr bwMode="auto">
            <a:xfrm>
              <a:off x="2455863" y="4527551"/>
              <a:ext cx="123825" cy="128588"/>
            </a:xfrm>
            <a:custGeom>
              <a:avLst/>
              <a:gdLst>
                <a:gd name="T0" fmla="*/ 0 w 33"/>
                <a:gd name="T1" fmla="*/ 17 h 34"/>
                <a:gd name="T2" fmla="*/ 5 w 33"/>
                <a:gd name="T3" fmla="*/ 29 h 34"/>
                <a:gd name="T4" fmla="*/ 16 w 33"/>
                <a:gd name="T5" fmla="*/ 34 h 34"/>
                <a:gd name="T6" fmla="*/ 28 w 33"/>
                <a:gd name="T7" fmla="*/ 29 h 34"/>
                <a:gd name="T8" fmla="*/ 33 w 33"/>
                <a:gd name="T9" fmla="*/ 17 h 34"/>
                <a:gd name="T10" fmla="*/ 28 w 33"/>
                <a:gd name="T11" fmla="*/ 5 h 34"/>
                <a:gd name="T12" fmla="*/ 16 w 33"/>
                <a:gd name="T13" fmla="*/ 0 h 34"/>
                <a:gd name="T14" fmla="*/ 5 w 33"/>
                <a:gd name="T15" fmla="*/ 5 h 34"/>
                <a:gd name="T16" fmla="*/ 0 w 33"/>
                <a:gd name="T17" fmla="*/ 17 h 34"/>
                <a:gd name="T18" fmla="*/ 0 w 33"/>
                <a:gd name="T19" fmla="*/ 17 h 34"/>
                <a:gd name="T20" fmla="*/ 0 w 33"/>
                <a:gd name="T21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0" y="17"/>
                  </a:moveTo>
                  <a:cubicBezTo>
                    <a:pt x="0" y="22"/>
                    <a:pt x="1" y="25"/>
                    <a:pt x="5" y="29"/>
                  </a:cubicBezTo>
                  <a:cubicBezTo>
                    <a:pt x="8" y="32"/>
                    <a:pt x="12" y="34"/>
                    <a:pt x="16" y="34"/>
                  </a:cubicBezTo>
                  <a:cubicBezTo>
                    <a:pt x="21" y="34"/>
                    <a:pt x="25" y="32"/>
                    <a:pt x="28" y="29"/>
                  </a:cubicBezTo>
                  <a:cubicBezTo>
                    <a:pt x="31" y="25"/>
                    <a:pt x="33" y="22"/>
                    <a:pt x="33" y="17"/>
                  </a:cubicBezTo>
                  <a:cubicBezTo>
                    <a:pt x="33" y="13"/>
                    <a:pt x="31" y="9"/>
                    <a:pt x="28" y="5"/>
                  </a:cubicBezTo>
                  <a:cubicBezTo>
                    <a:pt x="25" y="2"/>
                    <a:pt x="21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1" y="9"/>
                    <a:pt x="0" y="13"/>
                    <a:pt x="0" y="17"/>
                  </a:cubicBezTo>
                  <a:close/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2107160" y="3223713"/>
            <a:ext cx="525261" cy="506470"/>
            <a:chOff x="7262813" y="3300413"/>
            <a:chExt cx="2884487" cy="2781300"/>
          </a:xfrm>
          <a:solidFill>
            <a:srgbClr val="245685"/>
          </a:solidFill>
        </p:grpSpPr>
        <p:sp>
          <p:nvSpPr>
            <p:cNvPr id="203" name="Freeform 26"/>
            <p:cNvSpPr>
              <a:spLocks/>
            </p:cNvSpPr>
            <p:nvPr/>
          </p:nvSpPr>
          <p:spPr bwMode="auto">
            <a:xfrm>
              <a:off x="7331075" y="4398963"/>
              <a:ext cx="2816225" cy="1682750"/>
            </a:xfrm>
            <a:custGeom>
              <a:avLst/>
              <a:gdLst>
                <a:gd name="T0" fmla="*/ 0 w 751"/>
                <a:gd name="T1" fmla="*/ 0 h 449"/>
                <a:gd name="T2" fmla="*/ 751 w 751"/>
                <a:gd name="T3" fmla="*/ 0 h 449"/>
                <a:gd name="T4" fmla="*/ 694 w 751"/>
                <a:gd name="T5" fmla="*/ 179 h 449"/>
                <a:gd name="T6" fmla="*/ 557 w 751"/>
                <a:gd name="T7" fmla="*/ 309 h 449"/>
                <a:gd name="T8" fmla="*/ 661 w 751"/>
                <a:gd name="T9" fmla="*/ 359 h 449"/>
                <a:gd name="T10" fmla="*/ 681 w 751"/>
                <a:gd name="T11" fmla="*/ 449 h 449"/>
                <a:gd name="T12" fmla="*/ 71 w 751"/>
                <a:gd name="T13" fmla="*/ 449 h 449"/>
                <a:gd name="T14" fmla="*/ 193 w 751"/>
                <a:gd name="T15" fmla="*/ 308 h 449"/>
                <a:gd name="T16" fmla="*/ 56 w 751"/>
                <a:gd name="T17" fmla="*/ 178 h 449"/>
                <a:gd name="T18" fmla="*/ 0 w 751"/>
                <a:gd name="T1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1" h="449">
                  <a:moveTo>
                    <a:pt x="0" y="0"/>
                  </a:moveTo>
                  <a:cubicBezTo>
                    <a:pt x="251" y="0"/>
                    <a:pt x="501" y="0"/>
                    <a:pt x="751" y="0"/>
                  </a:cubicBezTo>
                  <a:cubicBezTo>
                    <a:pt x="747" y="65"/>
                    <a:pt x="729" y="124"/>
                    <a:pt x="694" y="179"/>
                  </a:cubicBezTo>
                  <a:cubicBezTo>
                    <a:pt x="660" y="233"/>
                    <a:pt x="615" y="275"/>
                    <a:pt x="557" y="309"/>
                  </a:cubicBezTo>
                  <a:cubicBezTo>
                    <a:pt x="602" y="309"/>
                    <a:pt x="636" y="325"/>
                    <a:pt x="661" y="359"/>
                  </a:cubicBezTo>
                  <a:cubicBezTo>
                    <a:pt x="680" y="386"/>
                    <a:pt x="685" y="416"/>
                    <a:pt x="681" y="449"/>
                  </a:cubicBezTo>
                  <a:cubicBezTo>
                    <a:pt x="478" y="449"/>
                    <a:pt x="274" y="449"/>
                    <a:pt x="71" y="449"/>
                  </a:cubicBezTo>
                  <a:cubicBezTo>
                    <a:pt x="59" y="389"/>
                    <a:pt x="100" y="310"/>
                    <a:pt x="193" y="308"/>
                  </a:cubicBezTo>
                  <a:cubicBezTo>
                    <a:pt x="136" y="274"/>
                    <a:pt x="90" y="232"/>
                    <a:pt x="56" y="178"/>
                  </a:cubicBezTo>
                  <a:cubicBezTo>
                    <a:pt x="23" y="123"/>
                    <a:pt x="4" y="6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27"/>
            <p:cNvSpPr>
              <a:spLocks/>
            </p:cNvSpPr>
            <p:nvPr/>
          </p:nvSpPr>
          <p:spPr bwMode="auto">
            <a:xfrm>
              <a:off x="7262813" y="3300413"/>
              <a:ext cx="990600" cy="922338"/>
            </a:xfrm>
            <a:custGeom>
              <a:avLst/>
              <a:gdLst>
                <a:gd name="T0" fmla="*/ 264 w 264"/>
                <a:gd name="T1" fmla="*/ 246 h 246"/>
                <a:gd name="T2" fmla="*/ 71 w 264"/>
                <a:gd name="T3" fmla="*/ 246 h 246"/>
                <a:gd name="T4" fmla="*/ 49 w 264"/>
                <a:gd name="T5" fmla="*/ 174 h 246"/>
                <a:gd name="T6" fmla="*/ 37 w 264"/>
                <a:gd name="T7" fmla="*/ 160 h 246"/>
                <a:gd name="T8" fmla="*/ 2 w 264"/>
                <a:gd name="T9" fmla="*/ 95 h 246"/>
                <a:gd name="T10" fmla="*/ 42 w 264"/>
                <a:gd name="T11" fmla="*/ 35 h 246"/>
                <a:gd name="T12" fmla="*/ 117 w 264"/>
                <a:gd name="T13" fmla="*/ 8 h 246"/>
                <a:gd name="T14" fmla="*/ 192 w 264"/>
                <a:gd name="T15" fmla="*/ 96 h 246"/>
                <a:gd name="T16" fmla="*/ 194 w 264"/>
                <a:gd name="T17" fmla="*/ 113 h 246"/>
                <a:gd name="T18" fmla="*/ 259 w 264"/>
                <a:gd name="T19" fmla="*/ 235 h 246"/>
                <a:gd name="T20" fmla="*/ 264 w 264"/>
                <a:gd name="T2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46">
                  <a:moveTo>
                    <a:pt x="264" y="246"/>
                  </a:moveTo>
                  <a:cubicBezTo>
                    <a:pt x="200" y="246"/>
                    <a:pt x="136" y="246"/>
                    <a:pt x="71" y="246"/>
                  </a:cubicBezTo>
                  <a:cubicBezTo>
                    <a:pt x="64" y="223"/>
                    <a:pt x="57" y="198"/>
                    <a:pt x="49" y="174"/>
                  </a:cubicBezTo>
                  <a:cubicBezTo>
                    <a:pt x="47" y="169"/>
                    <a:pt x="42" y="163"/>
                    <a:pt x="37" y="160"/>
                  </a:cubicBezTo>
                  <a:cubicBezTo>
                    <a:pt x="14" y="144"/>
                    <a:pt x="0" y="123"/>
                    <a:pt x="2" y="95"/>
                  </a:cubicBezTo>
                  <a:cubicBezTo>
                    <a:pt x="3" y="67"/>
                    <a:pt x="17" y="46"/>
                    <a:pt x="42" y="35"/>
                  </a:cubicBezTo>
                  <a:cubicBezTo>
                    <a:pt x="67" y="24"/>
                    <a:pt x="91" y="12"/>
                    <a:pt x="117" y="8"/>
                  </a:cubicBezTo>
                  <a:cubicBezTo>
                    <a:pt x="167" y="0"/>
                    <a:pt x="205" y="47"/>
                    <a:pt x="192" y="96"/>
                  </a:cubicBezTo>
                  <a:cubicBezTo>
                    <a:pt x="190" y="101"/>
                    <a:pt x="191" y="109"/>
                    <a:pt x="194" y="113"/>
                  </a:cubicBezTo>
                  <a:cubicBezTo>
                    <a:pt x="215" y="154"/>
                    <a:pt x="237" y="194"/>
                    <a:pt x="259" y="235"/>
                  </a:cubicBezTo>
                  <a:cubicBezTo>
                    <a:pt x="260" y="238"/>
                    <a:pt x="262" y="242"/>
                    <a:pt x="26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" name="Freeform 33"/>
          <p:cNvSpPr>
            <a:spLocks/>
          </p:cNvSpPr>
          <p:nvPr/>
        </p:nvSpPr>
        <p:spPr bwMode="auto">
          <a:xfrm>
            <a:off x="2822158" y="3158158"/>
            <a:ext cx="875163" cy="542422"/>
          </a:xfrm>
          <a:custGeom>
            <a:avLst/>
            <a:gdLst>
              <a:gd name="T0" fmla="*/ 223 w 783"/>
              <a:gd name="T1" fmla="*/ 285 h 485"/>
              <a:gd name="T2" fmla="*/ 200 w 783"/>
              <a:gd name="T3" fmla="*/ 324 h 485"/>
              <a:gd name="T4" fmla="*/ 169 w 783"/>
              <a:gd name="T5" fmla="*/ 342 h 485"/>
              <a:gd name="T6" fmla="*/ 41 w 783"/>
              <a:gd name="T7" fmla="*/ 342 h 485"/>
              <a:gd name="T8" fmla="*/ 12 w 783"/>
              <a:gd name="T9" fmla="*/ 299 h 485"/>
              <a:gd name="T10" fmla="*/ 39 w 783"/>
              <a:gd name="T11" fmla="*/ 285 h 485"/>
              <a:gd name="T12" fmla="*/ 143 w 783"/>
              <a:gd name="T13" fmla="*/ 286 h 485"/>
              <a:gd name="T14" fmla="*/ 165 w 783"/>
              <a:gd name="T15" fmla="*/ 274 h 485"/>
              <a:gd name="T16" fmla="*/ 209 w 783"/>
              <a:gd name="T17" fmla="*/ 198 h 485"/>
              <a:gd name="T18" fmla="*/ 241 w 783"/>
              <a:gd name="T19" fmla="*/ 180 h 485"/>
              <a:gd name="T20" fmla="*/ 265 w 783"/>
              <a:gd name="T21" fmla="*/ 208 h 485"/>
              <a:gd name="T22" fmla="*/ 284 w 783"/>
              <a:gd name="T23" fmla="*/ 299 h 485"/>
              <a:gd name="T24" fmla="*/ 288 w 783"/>
              <a:gd name="T25" fmla="*/ 309 h 485"/>
              <a:gd name="T26" fmla="*/ 327 w 783"/>
              <a:gd name="T27" fmla="*/ 89 h 485"/>
              <a:gd name="T28" fmla="*/ 339 w 783"/>
              <a:gd name="T29" fmla="*/ 24 h 485"/>
              <a:gd name="T30" fmla="*/ 366 w 783"/>
              <a:gd name="T31" fmla="*/ 0 h 485"/>
              <a:gd name="T32" fmla="*/ 394 w 783"/>
              <a:gd name="T33" fmla="*/ 23 h 485"/>
              <a:gd name="T34" fmla="*/ 418 w 783"/>
              <a:gd name="T35" fmla="*/ 158 h 485"/>
              <a:gd name="T36" fmla="*/ 452 w 783"/>
              <a:gd name="T37" fmla="*/ 345 h 485"/>
              <a:gd name="T38" fmla="*/ 466 w 783"/>
              <a:gd name="T39" fmla="*/ 310 h 485"/>
              <a:gd name="T40" fmla="*/ 502 w 783"/>
              <a:gd name="T41" fmla="*/ 285 h 485"/>
              <a:gd name="T42" fmla="*/ 745 w 783"/>
              <a:gd name="T43" fmla="*/ 285 h 485"/>
              <a:gd name="T44" fmla="*/ 772 w 783"/>
              <a:gd name="T45" fmla="*/ 326 h 485"/>
              <a:gd name="T46" fmla="*/ 752 w 783"/>
              <a:gd name="T47" fmla="*/ 341 h 485"/>
              <a:gd name="T48" fmla="*/ 737 w 783"/>
              <a:gd name="T49" fmla="*/ 342 h 485"/>
              <a:gd name="T50" fmla="*/ 526 w 783"/>
              <a:gd name="T51" fmla="*/ 342 h 485"/>
              <a:gd name="T52" fmla="*/ 510 w 783"/>
              <a:gd name="T53" fmla="*/ 352 h 485"/>
              <a:gd name="T54" fmla="*/ 469 w 783"/>
              <a:gd name="T55" fmla="*/ 457 h 485"/>
              <a:gd name="T56" fmla="*/ 438 w 783"/>
              <a:gd name="T57" fmla="*/ 481 h 485"/>
              <a:gd name="T58" fmla="*/ 411 w 783"/>
              <a:gd name="T59" fmla="*/ 451 h 485"/>
              <a:gd name="T60" fmla="*/ 365 w 783"/>
              <a:gd name="T61" fmla="*/ 199 h 485"/>
              <a:gd name="T62" fmla="*/ 353 w 783"/>
              <a:gd name="T63" fmla="*/ 263 h 485"/>
              <a:gd name="T64" fmla="*/ 317 w 783"/>
              <a:gd name="T65" fmla="*/ 463 h 485"/>
              <a:gd name="T66" fmla="*/ 289 w 783"/>
              <a:gd name="T67" fmla="*/ 484 h 485"/>
              <a:gd name="T68" fmla="*/ 260 w 783"/>
              <a:gd name="T69" fmla="*/ 462 h 485"/>
              <a:gd name="T70" fmla="*/ 226 w 783"/>
              <a:gd name="T71" fmla="*/ 299 h 485"/>
              <a:gd name="T72" fmla="*/ 223 w 783"/>
              <a:gd name="T73" fmla="*/ 2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83" h="485">
                <a:moveTo>
                  <a:pt x="223" y="285"/>
                </a:moveTo>
                <a:cubicBezTo>
                  <a:pt x="215" y="299"/>
                  <a:pt x="207" y="311"/>
                  <a:pt x="200" y="324"/>
                </a:cubicBezTo>
                <a:cubicBezTo>
                  <a:pt x="193" y="336"/>
                  <a:pt x="183" y="342"/>
                  <a:pt x="169" y="342"/>
                </a:cubicBezTo>
                <a:cubicBezTo>
                  <a:pt x="126" y="342"/>
                  <a:pt x="84" y="342"/>
                  <a:pt x="41" y="342"/>
                </a:cubicBezTo>
                <a:cubicBezTo>
                  <a:pt x="14" y="342"/>
                  <a:pt x="0" y="320"/>
                  <a:pt x="12" y="299"/>
                </a:cubicBezTo>
                <a:cubicBezTo>
                  <a:pt x="18" y="289"/>
                  <a:pt x="27" y="285"/>
                  <a:pt x="39" y="285"/>
                </a:cubicBezTo>
                <a:cubicBezTo>
                  <a:pt x="73" y="285"/>
                  <a:pt x="108" y="285"/>
                  <a:pt x="143" y="286"/>
                </a:cubicBezTo>
                <a:cubicBezTo>
                  <a:pt x="153" y="286"/>
                  <a:pt x="160" y="283"/>
                  <a:pt x="165" y="274"/>
                </a:cubicBezTo>
                <a:cubicBezTo>
                  <a:pt x="179" y="248"/>
                  <a:pt x="194" y="223"/>
                  <a:pt x="209" y="198"/>
                </a:cubicBezTo>
                <a:cubicBezTo>
                  <a:pt x="218" y="183"/>
                  <a:pt x="227" y="178"/>
                  <a:pt x="241" y="180"/>
                </a:cubicBezTo>
                <a:cubicBezTo>
                  <a:pt x="254" y="182"/>
                  <a:pt x="261" y="191"/>
                  <a:pt x="265" y="208"/>
                </a:cubicBezTo>
                <a:cubicBezTo>
                  <a:pt x="271" y="238"/>
                  <a:pt x="278" y="269"/>
                  <a:pt x="284" y="299"/>
                </a:cubicBezTo>
                <a:cubicBezTo>
                  <a:pt x="284" y="302"/>
                  <a:pt x="286" y="304"/>
                  <a:pt x="288" y="309"/>
                </a:cubicBezTo>
                <a:cubicBezTo>
                  <a:pt x="301" y="234"/>
                  <a:pt x="314" y="162"/>
                  <a:pt x="327" y="89"/>
                </a:cubicBezTo>
                <a:cubicBezTo>
                  <a:pt x="331" y="68"/>
                  <a:pt x="335" y="46"/>
                  <a:pt x="339" y="24"/>
                </a:cubicBezTo>
                <a:cubicBezTo>
                  <a:pt x="342" y="10"/>
                  <a:pt x="353" y="1"/>
                  <a:pt x="366" y="0"/>
                </a:cubicBezTo>
                <a:cubicBezTo>
                  <a:pt x="380" y="0"/>
                  <a:pt x="392" y="9"/>
                  <a:pt x="394" y="23"/>
                </a:cubicBezTo>
                <a:cubicBezTo>
                  <a:pt x="403" y="68"/>
                  <a:pt x="410" y="113"/>
                  <a:pt x="418" y="158"/>
                </a:cubicBezTo>
                <a:cubicBezTo>
                  <a:pt x="429" y="220"/>
                  <a:pt x="439" y="282"/>
                  <a:pt x="452" y="345"/>
                </a:cubicBezTo>
                <a:cubicBezTo>
                  <a:pt x="457" y="333"/>
                  <a:pt x="461" y="321"/>
                  <a:pt x="466" y="310"/>
                </a:cubicBezTo>
                <a:cubicBezTo>
                  <a:pt x="474" y="289"/>
                  <a:pt x="480" y="285"/>
                  <a:pt x="502" y="285"/>
                </a:cubicBezTo>
                <a:cubicBezTo>
                  <a:pt x="583" y="285"/>
                  <a:pt x="664" y="285"/>
                  <a:pt x="745" y="285"/>
                </a:cubicBezTo>
                <a:cubicBezTo>
                  <a:pt x="769" y="285"/>
                  <a:pt x="783" y="307"/>
                  <a:pt x="772" y="326"/>
                </a:cubicBezTo>
                <a:cubicBezTo>
                  <a:pt x="768" y="333"/>
                  <a:pt x="759" y="337"/>
                  <a:pt x="752" y="341"/>
                </a:cubicBezTo>
                <a:cubicBezTo>
                  <a:pt x="748" y="343"/>
                  <a:pt x="742" y="342"/>
                  <a:pt x="737" y="342"/>
                </a:cubicBezTo>
                <a:cubicBezTo>
                  <a:pt x="666" y="342"/>
                  <a:pt x="596" y="342"/>
                  <a:pt x="526" y="342"/>
                </a:cubicBezTo>
                <a:cubicBezTo>
                  <a:pt x="517" y="342"/>
                  <a:pt x="513" y="344"/>
                  <a:pt x="510" y="352"/>
                </a:cubicBezTo>
                <a:cubicBezTo>
                  <a:pt x="496" y="387"/>
                  <a:pt x="482" y="422"/>
                  <a:pt x="469" y="457"/>
                </a:cubicBezTo>
                <a:cubicBezTo>
                  <a:pt x="462" y="475"/>
                  <a:pt x="452" y="483"/>
                  <a:pt x="438" y="481"/>
                </a:cubicBezTo>
                <a:cubicBezTo>
                  <a:pt x="422" y="480"/>
                  <a:pt x="414" y="471"/>
                  <a:pt x="411" y="451"/>
                </a:cubicBezTo>
                <a:cubicBezTo>
                  <a:pt x="396" y="367"/>
                  <a:pt x="382" y="283"/>
                  <a:pt x="365" y="199"/>
                </a:cubicBezTo>
                <a:cubicBezTo>
                  <a:pt x="361" y="220"/>
                  <a:pt x="357" y="241"/>
                  <a:pt x="353" y="263"/>
                </a:cubicBezTo>
                <a:cubicBezTo>
                  <a:pt x="341" y="329"/>
                  <a:pt x="329" y="396"/>
                  <a:pt x="317" y="463"/>
                </a:cubicBezTo>
                <a:cubicBezTo>
                  <a:pt x="315" y="477"/>
                  <a:pt x="304" y="484"/>
                  <a:pt x="289" y="484"/>
                </a:cubicBezTo>
                <a:cubicBezTo>
                  <a:pt x="273" y="485"/>
                  <a:pt x="263" y="477"/>
                  <a:pt x="260" y="462"/>
                </a:cubicBezTo>
                <a:cubicBezTo>
                  <a:pt x="249" y="408"/>
                  <a:pt x="238" y="354"/>
                  <a:pt x="226" y="299"/>
                </a:cubicBezTo>
                <a:cubicBezTo>
                  <a:pt x="225" y="295"/>
                  <a:pt x="224" y="291"/>
                  <a:pt x="223" y="285"/>
                </a:cubicBezTo>
                <a:close/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6" name="Group 205"/>
          <p:cNvGrpSpPr/>
          <p:nvPr/>
        </p:nvGrpSpPr>
        <p:grpSpPr>
          <a:xfrm>
            <a:off x="3863522" y="3110467"/>
            <a:ext cx="452716" cy="687895"/>
            <a:chOff x="12465685" y="1516697"/>
            <a:chExt cx="2039938" cy="2898775"/>
          </a:xfrm>
          <a:solidFill>
            <a:srgbClr val="245685"/>
          </a:solidFill>
        </p:grpSpPr>
        <p:sp>
          <p:nvSpPr>
            <p:cNvPr id="207" name="Freeform 39"/>
            <p:cNvSpPr>
              <a:spLocks noEditPoints="1"/>
            </p:cNvSpPr>
            <p:nvPr/>
          </p:nvSpPr>
          <p:spPr bwMode="auto">
            <a:xfrm>
              <a:off x="12465685" y="1516697"/>
              <a:ext cx="2039938" cy="2898775"/>
            </a:xfrm>
            <a:custGeom>
              <a:avLst/>
              <a:gdLst>
                <a:gd name="T0" fmla="*/ 129 w 544"/>
                <a:gd name="T1" fmla="*/ 152 h 773"/>
                <a:gd name="T2" fmla="*/ 129 w 544"/>
                <a:gd name="T3" fmla="*/ 137 h 773"/>
                <a:gd name="T4" fmla="*/ 167 w 544"/>
                <a:gd name="T5" fmla="*/ 99 h 773"/>
                <a:gd name="T6" fmla="*/ 209 w 544"/>
                <a:gd name="T7" fmla="*/ 99 h 773"/>
                <a:gd name="T8" fmla="*/ 235 w 544"/>
                <a:gd name="T9" fmla="*/ 15 h 773"/>
                <a:gd name="T10" fmla="*/ 304 w 544"/>
                <a:gd name="T11" fmla="*/ 18 h 773"/>
                <a:gd name="T12" fmla="*/ 325 w 544"/>
                <a:gd name="T13" fmla="*/ 99 h 773"/>
                <a:gd name="T14" fmla="*/ 372 w 544"/>
                <a:gd name="T15" fmla="*/ 99 h 773"/>
                <a:gd name="T16" fmla="*/ 415 w 544"/>
                <a:gd name="T17" fmla="*/ 141 h 773"/>
                <a:gd name="T18" fmla="*/ 416 w 544"/>
                <a:gd name="T19" fmla="*/ 152 h 773"/>
                <a:gd name="T20" fmla="*/ 491 w 544"/>
                <a:gd name="T21" fmla="*/ 152 h 773"/>
                <a:gd name="T22" fmla="*/ 544 w 544"/>
                <a:gd name="T23" fmla="*/ 205 h 773"/>
                <a:gd name="T24" fmla="*/ 544 w 544"/>
                <a:gd name="T25" fmla="*/ 719 h 773"/>
                <a:gd name="T26" fmla="*/ 490 w 544"/>
                <a:gd name="T27" fmla="*/ 773 h 773"/>
                <a:gd name="T28" fmla="*/ 54 w 544"/>
                <a:gd name="T29" fmla="*/ 773 h 773"/>
                <a:gd name="T30" fmla="*/ 0 w 544"/>
                <a:gd name="T31" fmla="*/ 719 h 773"/>
                <a:gd name="T32" fmla="*/ 0 w 544"/>
                <a:gd name="T33" fmla="*/ 205 h 773"/>
                <a:gd name="T34" fmla="*/ 53 w 544"/>
                <a:gd name="T35" fmla="*/ 152 h 773"/>
                <a:gd name="T36" fmla="*/ 129 w 544"/>
                <a:gd name="T37" fmla="*/ 152 h 773"/>
                <a:gd name="T38" fmla="*/ 51 w 544"/>
                <a:gd name="T39" fmla="*/ 463 h 773"/>
                <a:gd name="T40" fmla="*/ 51 w 544"/>
                <a:gd name="T41" fmla="*/ 680 h 773"/>
                <a:gd name="T42" fmla="*/ 93 w 544"/>
                <a:gd name="T43" fmla="*/ 722 h 773"/>
                <a:gd name="T44" fmla="*/ 449 w 544"/>
                <a:gd name="T45" fmla="*/ 722 h 773"/>
                <a:gd name="T46" fmla="*/ 493 w 544"/>
                <a:gd name="T47" fmla="*/ 679 h 773"/>
                <a:gd name="T48" fmla="*/ 493 w 544"/>
                <a:gd name="T49" fmla="*/ 255 h 773"/>
                <a:gd name="T50" fmla="*/ 493 w 544"/>
                <a:gd name="T51" fmla="*/ 239 h 773"/>
                <a:gd name="T52" fmla="*/ 458 w 544"/>
                <a:gd name="T53" fmla="*/ 204 h 773"/>
                <a:gd name="T54" fmla="*/ 423 w 544"/>
                <a:gd name="T55" fmla="*/ 204 h 773"/>
                <a:gd name="T56" fmla="*/ 414 w 544"/>
                <a:gd name="T57" fmla="*/ 211 h 773"/>
                <a:gd name="T58" fmla="*/ 390 w 544"/>
                <a:gd name="T59" fmla="*/ 229 h 773"/>
                <a:gd name="T60" fmla="*/ 155 w 544"/>
                <a:gd name="T61" fmla="*/ 228 h 773"/>
                <a:gd name="T62" fmla="*/ 134 w 544"/>
                <a:gd name="T63" fmla="*/ 216 h 773"/>
                <a:gd name="T64" fmla="*/ 110 w 544"/>
                <a:gd name="T65" fmla="*/ 203 h 773"/>
                <a:gd name="T66" fmla="*/ 94 w 544"/>
                <a:gd name="T67" fmla="*/ 203 h 773"/>
                <a:gd name="T68" fmla="*/ 51 w 544"/>
                <a:gd name="T69" fmla="*/ 246 h 773"/>
                <a:gd name="T70" fmla="*/ 51 w 544"/>
                <a:gd name="T71" fmla="*/ 463 h 773"/>
                <a:gd name="T72" fmla="*/ 267 w 544"/>
                <a:gd name="T73" fmla="*/ 99 h 773"/>
                <a:gd name="T74" fmla="*/ 286 w 544"/>
                <a:gd name="T75" fmla="*/ 99 h 773"/>
                <a:gd name="T76" fmla="*/ 296 w 544"/>
                <a:gd name="T77" fmla="*/ 94 h 773"/>
                <a:gd name="T78" fmla="*/ 297 w 544"/>
                <a:gd name="T79" fmla="*/ 46 h 773"/>
                <a:gd name="T80" fmla="*/ 251 w 544"/>
                <a:gd name="T81" fmla="*/ 35 h 773"/>
                <a:gd name="T82" fmla="*/ 229 w 544"/>
                <a:gd name="T83" fmla="*/ 77 h 773"/>
                <a:gd name="T84" fmla="*/ 263 w 544"/>
                <a:gd name="T85" fmla="*/ 99 h 773"/>
                <a:gd name="T86" fmla="*/ 267 w 544"/>
                <a:gd name="T87" fmla="*/ 9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4" h="773">
                  <a:moveTo>
                    <a:pt x="129" y="152"/>
                  </a:moveTo>
                  <a:cubicBezTo>
                    <a:pt x="129" y="146"/>
                    <a:pt x="129" y="141"/>
                    <a:pt x="129" y="137"/>
                  </a:cubicBezTo>
                  <a:cubicBezTo>
                    <a:pt x="130" y="113"/>
                    <a:pt x="144" y="100"/>
                    <a:pt x="167" y="99"/>
                  </a:cubicBezTo>
                  <a:cubicBezTo>
                    <a:pt x="181" y="99"/>
                    <a:pt x="194" y="99"/>
                    <a:pt x="209" y="99"/>
                  </a:cubicBezTo>
                  <a:cubicBezTo>
                    <a:pt x="197" y="64"/>
                    <a:pt x="203" y="35"/>
                    <a:pt x="235" y="15"/>
                  </a:cubicBezTo>
                  <a:cubicBezTo>
                    <a:pt x="258" y="0"/>
                    <a:pt x="282" y="2"/>
                    <a:pt x="304" y="18"/>
                  </a:cubicBezTo>
                  <a:cubicBezTo>
                    <a:pt x="332" y="39"/>
                    <a:pt x="336" y="67"/>
                    <a:pt x="325" y="99"/>
                  </a:cubicBezTo>
                  <a:cubicBezTo>
                    <a:pt x="341" y="99"/>
                    <a:pt x="357" y="100"/>
                    <a:pt x="372" y="99"/>
                  </a:cubicBezTo>
                  <a:cubicBezTo>
                    <a:pt x="397" y="98"/>
                    <a:pt x="417" y="113"/>
                    <a:pt x="415" y="141"/>
                  </a:cubicBezTo>
                  <a:cubicBezTo>
                    <a:pt x="415" y="144"/>
                    <a:pt x="415" y="147"/>
                    <a:pt x="416" y="152"/>
                  </a:cubicBezTo>
                  <a:cubicBezTo>
                    <a:pt x="441" y="152"/>
                    <a:pt x="466" y="151"/>
                    <a:pt x="491" y="152"/>
                  </a:cubicBezTo>
                  <a:cubicBezTo>
                    <a:pt x="522" y="152"/>
                    <a:pt x="544" y="173"/>
                    <a:pt x="544" y="205"/>
                  </a:cubicBezTo>
                  <a:cubicBezTo>
                    <a:pt x="544" y="376"/>
                    <a:pt x="544" y="548"/>
                    <a:pt x="544" y="719"/>
                  </a:cubicBezTo>
                  <a:cubicBezTo>
                    <a:pt x="544" y="752"/>
                    <a:pt x="522" y="773"/>
                    <a:pt x="490" y="773"/>
                  </a:cubicBezTo>
                  <a:cubicBezTo>
                    <a:pt x="345" y="773"/>
                    <a:pt x="199" y="773"/>
                    <a:pt x="54" y="773"/>
                  </a:cubicBezTo>
                  <a:cubicBezTo>
                    <a:pt x="22" y="773"/>
                    <a:pt x="0" y="752"/>
                    <a:pt x="0" y="719"/>
                  </a:cubicBezTo>
                  <a:cubicBezTo>
                    <a:pt x="0" y="548"/>
                    <a:pt x="0" y="376"/>
                    <a:pt x="0" y="205"/>
                  </a:cubicBezTo>
                  <a:cubicBezTo>
                    <a:pt x="0" y="173"/>
                    <a:pt x="21" y="152"/>
                    <a:pt x="53" y="152"/>
                  </a:cubicBezTo>
                  <a:cubicBezTo>
                    <a:pt x="78" y="151"/>
                    <a:pt x="103" y="152"/>
                    <a:pt x="129" y="152"/>
                  </a:cubicBezTo>
                  <a:close/>
                  <a:moveTo>
                    <a:pt x="51" y="463"/>
                  </a:moveTo>
                  <a:cubicBezTo>
                    <a:pt x="51" y="535"/>
                    <a:pt x="51" y="608"/>
                    <a:pt x="51" y="680"/>
                  </a:cubicBezTo>
                  <a:cubicBezTo>
                    <a:pt x="51" y="711"/>
                    <a:pt x="63" y="722"/>
                    <a:pt x="93" y="722"/>
                  </a:cubicBezTo>
                  <a:cubicBezTo>
                    <a:pt x="212" y="722"/>
                    <a:pt x="331" y="722"/>
                    <a:pt x="449" y="722"/>
                  </a:cubicBezTo>
                  <a:cubicBezTo>
                    <a:pt x="482" y="722"/>
                    <a:pt x="493" y="711"/>
                    <a:pt x="493" y="679"/>
                  </a:cubicBezTo>
                  <a:cubicBezTo>
                    <a:pt x="493" y="538"/>
                    <a:pt x="493" y="397"/>
                    <a:pt x="493" y="255"/>
                  </a:cubicBezTo>
                  <a:cubicBezTo>
                    <a:pt x="493" y="250"/>
                    <a:pt x="493" y="244"/>
                    <a:pt x="493" y="239"/>
                  </a:cubicBezTo>
                  <a:cubicBezTo>
                    <a:pt x="492" y="217"/>
                    <a:pt x="480" y="205"/>
                    <a:pt x="458" y="204"/>
                  </a:cubicBezTo>
                  <a:cubicBezTo>
                    <a:pt x="447" y="203"/>
                    <a:pt x="435" y="203"/>
                    <a:pt x="423" y="204"/>
                  </a:cubicBezTo>
                  <a:cubicBezTo>
                    <a:pt x="420" y="204"/>
                    <a:pt x="415" y="208"/>
                    <a:pt x="414" y="211"/>
                  </a:cubicBezTo>
                  <a:cubicBezTo>
                    <a:pt x="409" y="222"/>
                    <a:pt x="402" y="229"/>
                    <a:pt x="390" y="229"/>
                  </a:cubicBezTo>
                  <a:cubicBezTo>
                    <a:pt x="311" y="229"/>
                    <a:pt x="233" y="229"/>
                    <a:pt x="155" y="228"/>
                  </a:cubicBezTo>
                  <a:cubicBezTo>
                    <a:pt x="147" y="228"/>
                    <a:pt x="136" y="222"/>
                    <a:pt x="134" y="216"/>
                  </a:cubicBezTo>
                  <a:cubicBezTo>
                    <a:pt x="129" y="202"/>
                    <a:pt x="120" y="203"/>
                    <a:pt x="110" y="203"/>
                  </a:cubicBezTo>
                  <a:cubicBezTo>
                    <a:pt x="105" y="204"/>
                    <a:pt x="99" y="203"/>
                    <a:pt x="94" y="203"/>
                  </a:cubicBezTo>
                  <a:cubicBezTo>
                    <a:pt x="63" y="203"/>
                    <a:pt x="51" y="215"/>
                    <a:pt x="51" y="246"/>
                  </a:cubicBezTo>
                  <a:cubicBezTo>
                    <a:pt x="51" y="318"/>
                    <a:pt x="51" y="390"/>
                    <a:pt x="51" y="463"/>
                  </a:cubicBezTo>
                  <a:close/>
                  <a:moveTo>
                    <a:pt x="267" y="99"/>
                  </a:moveTo>
                  <a:cubicBezTo>
                    <a:pt x="273" y="99"/>
                    <a:pt x="279" y="100"/>
                    <a:pt x="286" y="99"/>
                  </a:cubicBezTo>
                  <a:cubicBezTo>
                    <a:pt x="289" y="99"/>
                    <a:pt x="293" y="97"/>
                    <a:pt x="296" y="94"/>
                  </a:cubicBezTo>
                  <a:cubicBezTo>
                    <a:pt x="308" y="81"/>
                    <a:pt x="308" y="60"/>
                    <a:pt x="297" y="46"/>
                  </a:cubicBezTo>
                  <a:cubicBezTo>
                    <a:pt x="286" y="32"/>
                    <a:pt x="266" y="28"/>
                    <a:pt x="251" y="35"/>
                  </a:cubicBezTo>
                  <a:cubicBezTo>
                    <a:pt x="235" y="42"/>
                    <a:pt x="226" y="61"/>
                    <a:pt x="229" y="77"/>
                  </a:cubicBezTo>
                  <a:cubicBezTo>
                    <a:pt x="233" y="94"/>
                    <a:pt x="240" y="99"/>
                    <a:pt x="263" y="99"/>
                  </a:cubicBezTo>
                  <a:cubicBezTo>
                    <a:pt x="264" y="99"/>
                    <a:pt x="265" y="99"/>
                    <a:pt x="267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42"/>
            <p:cNvSpPr>
              <a:spLocks/>
            </p:cNvSpPr>
            <p:nvPr/>
          </p:nvSpPr>
          <p:spPr bwMode="auto">
            <a:xfrm>
              <a:off x="13313410" y="3071783"/>
              <a:ext cx="779463" cy="198438"/>
            </a:xfrm>
            <a:custGeom>
              <a:avLst/>
              <a:gdLst>
                <a:gd name="T0" fmla="*/ 105 w 208"/>
                <a:gd name="T1" fmla="*/ 0 h 53"/>
                <a:gd name="T2" fmla="*/ 178 w 208"/>
                <a:gd name="T3" fmla="*/ 0 h 53"/>
                <a:gd name="T4" fmla="*/ 208 w 208"/>
                <a:gd name="T5" fmla="*/ 26 h 53"/>
                <a:gd name="T6" fmla="*/ 178 w 208"/>
                <a:gd name="T7" fmla="*/ 53 h 53"/>
                <a:gd name="T8" fmla="*/ 31 w 208"/>
                <a:gd name="T9" fmla="*/ 53 h 53"/>
                <a:gd name="T10" fmla="*/ 1 w 208"/>
                <a:gd name="T11" fmla="*/ 26 h 53"/>
                <a:gd name="T12" fmla="*/ 31 w 208"/>
                <a:gd name="T13" fmla="*/ 0 h 53"/>
                <a:gd name="T14" fmla="*/ 105 w 208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3">
                  <a:moveTo>
                    <a:pt x="105" y="0"/>
                  </a:moveTo>
                  <a:cubicBezTo>
                    <a:pt x="129" y="0"/>
                    <a:pt x="154" y="0"/>
                    <a:pt x="178" y="0"/>
                  </a:cubicBezTo>
                  <a:cubicBezTo>
                    <a:pt x="196" y="0"/>
                    <a:pt x="207" y="10"/>
                    <a:pt x="208" y="26"/>
                  </a:cubicBezTo>
                  <a:cubicBezTo>
                    <a:pt x="208" y="42"/>
                    <a:pt x="196" y="53"/>
                    <a:pt x="178" y="53"/>
                  </a:cubicBezTo>
                  <a:cubicBezTo>
                    <a:pt x="129" y="53"/>
                    <a:pt x="80" y="53"/>
                    <a:pt x="31" y="53"/>
                  </a:cubicBezTo>
                  <a:cubicBezTo>
                    <a:pt x="12" y="53"/>
                    <a:pt x="0" y="42"/>
                    <a:pt x="1" y="26"/>
                  </a:cubicBezTo>
                  <a:cubicBezTo>
                    <a:pt x="1" y="10"/>
                    <a:pt x="13" y="0"/>
                    <a:pt x="31" y="0"/>
                  </a:cubicBezTo>
                  <a:cubicBezTo>
                    <a:pt x="55" y="0"/>
                    <a:pt x="80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43"/>
            <p:cNvSpPr>
              <a:spLocks/>
            </p:cNvSpPr>
            <p:nvPr/>
          </p:nvSpPr>
          <p:spPr bwMode="auto">
            <a:xfrm>
              <a:off x="13310235" y="3589308"/>
              <a:ext cx="793750" cy="198438"/>
            </a:xfrm>
            <a:custGeom>
              <a:avLst/>
              <a:gdLst>
                <a:gd name="T0" fmla="*/ 105 w 212"/>
                <a:gd name="T1" fmla="*/ 53 h 53"/>
                <a:gd name="T2" fmla="*/ 27 w 212"/>
                <a:gd name="T3" fmla="*/ 52 h 53"/>
                <a:gd name="T4" fmla="*/ 2 w 212"/>
                <a:gd name="T5" fmla="*/ 31 h 53"/>
                <a:gd name="T6" fmla="*/ 15 w 212"/>
                <a:gd name="T7" fmla="*/ 4 h 53"/>
                <a:gd name="T8" fmla="*/ 33 w 212"/>
                <a:gd name="T9" fmla="*/ 0 h 53"/>
                <a:gd name="T10" fmla="*/ 179 w 212"/>
                <a:gd name="T11" fmla="*/ 0 h 53"/>
                <a:gd name="T12" fmla="*/ 208 w 212"/>
                <a:gd name="T13" fmla="*/ 33 h 53"/>
                <a:gd name="T14" fmla="*/ 179 w 212"/>
                <a:gd name="T15" fmla="*/ 53 h 53"/>
                <a:gd name="T16" fmla="*/ 105 w 212"/>
                <a:gd name="T17" fmla="*/ 53 h 53"/>
                <a:gd name="T18" fmla="*/ 105 w 212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53">
                  <a:moveTo>
                    <a:pt x="105" y="53"/>
                  </a:moveTo>
                  <a:cubicBezTo>
                    <a:pt x="79" y="53"/>
                    <a:pt x="53" y="53"/>
                    <a:pt x="27" y="52"/>
                  </a:cubicBezTo>
                  <a:cubicBezTo>
                    <a:pt x="14" y="52"/>
                    <a:pt x="4" y="43"/>
                    <a:pt x="2" y="31"/>
                  </a:cubicBezTo>
                  <a:cubicBezTo>
                    <a:pt x="0" y="21"/>
                    <a:pt x="5" y="9"/>
                    <a:pt x="15" y="4"/>
                  </a:cubicBezTo>
                  <a:cubicBezTo>
                    <a:pt x="21" y="1"/>
                    <a:pt x="27" y="0"/>
                    <a:pt x="33" y="0"/>
                  </a:cubicBezTo>
                  <a:cubicBezTo>
                    <a:pt x="81" y="0"/>
                    <a:pt x="130" y="0"/>
                    <a:pt x="179" y="0"/>
                  </a:cubicBezTo>
                  <a:cubicBezTo>
                    <a:pt x="200" y="0"/>
                    <a:pt x="212" y="14"/>
                    <a:pt x="208" y="33"/>
                  </a:cubicBezTo>
                  <a:cubicBezTo>
                    <a:pt x="205" y="46"/>
                    <a:pt x="196" y="53"/>
                    <a:pt x="179" y="53"/>
                  </a:cubicBezTo>
                  <a:cubicBezTo>
                    <a:pt x="154" y="53"/>
                    <a:pt x="130" y="53"/>
                    <a:pt x="105" y="53"/>
                  </a:cubicBezTo>
                  <a:cubicBezTo>
                    <a:pt x="105" y="53"/>
                    <a:pt x="105" y="53"/>
                    <a:pt x="105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44"/>
            <p:cNvSpPr>
              <a:spLocks/>
            </p:cNvSpPr>
            <p:nvPr/>
          </p:nvSpPr>
          <p:spPr bwMode="auto">
            <a:xfrm>
              <a:off x="13305473" y="2587596"/>
              <a:ext cx="787400" cy="195263"/>
            </a:xfrm>
            <a:custGeom>
              <a:avLst/>
              <a:gdLst>
                <a:gd name="T0" fmla="*/ 106 w 210"/>
                <a:gd name="T1" fmla="*/ 52 h 52"/>
                <a:gd name="T2" fmla="*/ 29 w 210"/>
                <a:gd name="T3" fmla="*/ 52 h 52"/>
                <a:gd name="T4" fmla="*/ 5 w 210"/>
                <a:gd name="T5" fmla="*/ 36 h 52"/>
                <a:gd name="T6" fmla="*/ 10 w 210"/>
                <a:gd name="T7" fmla="*/ 10 h 52"/>
                <a:gd name="T8" fmla="*/ 31 w 210"/>
                <a:gd name="T9" fmla="*/ 1 h 52"/>
                <a:gd name="T10" fmla="*/ 182 w 210"/>
                <a:gd name="T11" fmla="*/ 1 h 52"/>
                <a:gd name="T12" fmla="*/ 210 w 210"/>
                <a:gd name="T13" fmla="*/ 27 h 52"/>
                <a:gd name="T14" fmla="*/ 182 w 210"/>
                <a:gd name="T15" fmla="*/ 52 h 52"/>
                <a:gd name="T16" fmla="*/ 106 w 210"/>
                <a:gd name="T17" fmla="*/ 52 h 52"/>
                <a:gd name="T18" fmla="*/ 106 w 210"/>
                <a:gd name="T1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2">
                  <a:moveTo>
                    <a:pt x="106" y="52"/>
                  </a:moveTo>
                  <a:cubicBezTo>
                    <a:pt x="81" y="52"/>
                    <a:pt x="55" y="52"/>
                    <a:pt x="29" y="52"/>
                  </a:cubicBezTo>
                  <a:cubicBezTo>
                    <a:pt x="18" y="52"/>
                    <a:pt x="10" y="47"/>
                    <a:pt x="5" y="36"/>
                  </a:cubicBezTo>
                  <a:cubicBezTo>
                    <a:pt x="0" y="26"/>
                    <a:pt x="2" y="16"/>
                    <a:pt x="10" y="10"/>
                  </a:cubicBezTo>
                  <a:cubicBezTo>
                    <a:pt x="15" y="5"/>
                    <a:pt x="24" y="1"/>
                    <a:pt x="31" y="1"/>
                  </a:cubicBezTo>
                  <a:cubicBezTo>
                    <a:pt x="81" y="0"/>
                    <a:pt x="132" y="1"/>
                    <a:pt x="182" y="1"/>
                  </a:cubicBezTo>
                  <a:cubicBezTo>
                    <a:pt x="199" y="1"/>
                    <a:pt x="210" y="12"/>
                    <a:pt x="210" y="27"/>
                  </a:cubicBezTo>
                  <a:cubicBezTo>
                    <a:pt x="209" y="42"/>
                    <a:pt x="198" y="52"/>
                    <a:pt x="182" y="52"/>
                  </a:cubicBezTo>
                  <a:cubicBezTo>
                    <a:pt x="157" y="52"/>
                    <a:pt x="131" y="52"/>
                    <a:pt x="106" y="52"/>
                  </a:cubicBezTo>
                  <a:cubicBezTo>
                    <a:pt x="106" y="52"/>
                    <a:pt x="106" y="52"/>
                    <a:pt x="106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45"/>
            <p:cNvSpPr>
              <a:spLocks/>
            </p:cNvSpPr>
            <p:nvPr/>
          </p:nvSpPr>
          <p:spPr bwMode="auto">
            <a:xfrm>
              <a:off x="12851448" y="2997171"/>
              <a:ext cx="341313" cy="344488"/>
            </a:xfrm>
            <a:custGeom>
              <a:avLst/>
              <a:gdLst>
                <a:gd name="T0" fmla="*/ 1 w 91"/>
                <a:gd name="T1" fmla="*/ 46 h 92"/>
                <a:gd name="T2" fmla="*/ 47 w 91"/>
                <a:gd name="T3" fmla="*/ 1 h 92"/>
                <a:gd name="T4" fmla="*/ 91 w 91"/>
                <a:gd name="T5" fmla="*/ 46 h 92"/>
                <a:gd name="T6" fmla="*/ 45 w 91"/>
                <a:gd name="T7" fmla="*/ 92 h 92"/>
                <a:gd name="T8" fmla="*/ 1 w 91"/>
                <a:gd name="T9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2">
                  <a:moveTo>
                    <a:pt x="1" y="46"/>
                  </a:moveTo>
                  <a:cubicBezTo>
                    <a:pt x="1" y="20"/>
                    <a:pt x="21" y="0"/>
                    <a:pt x="47" y="1"/>
                  </a:cubicBezTo>
                  <a:cubicBezTo>
                    <a:pt x="71" y="1"/>
                    <a:pt x="91" y="22"/>
                    <a:pt x="91" y="46"/>
                  </a:cubicBezTo>
                  <a:cubicBezTo>
                    <a:pt x="91" y="72"/>
                    <a:pt x="70" y="92"/>
                    <a:pt x="45" y="92"/>
                  </a:cubicBezTo>
                  <a:cubicBezTo>
                    <a:pt x="20" y="92"/>
                    <a:pt x="0" y="71"/>
                    <a:pt x="1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46"/>
            <p:cNvSpPr>
              <a:spLocks/>
            </p:cNvSpPr>
            <p:nvPr/>
          </p:nvSpPr>
          <p:spPr bwMode="auto">
            <a:xfrm>
              <a:off x="12851448" y="2512983"/>
              <a:ext cx="341313" cy="344488"/>
            </a:xfrm>
            <a:custGeom>
              <a:avLst/>
              <a:gdLst>
                <a:gd name="T0" fmla="*/ 1 w 91"/>
                <a:gd name="T1" fmla="*/ 46 h 92"/>
                <a:gd name="T2" fmla="*/ 46 w 91"/>
                <a:gd name="T3" fmla="*/ 0 h 92"/>
                <a:gd name="T4" fmla="*/ 91 w 91"/>
                <a:gd name="T5" fmla="*/ 47 h 92"/>
                <a:gd name="T6" fmla="*/ 45 w 91"/>
                <a:gd name="T7" fmla="*/ 91 h 92"/>
                <a:gd name="T8" fmla="*/ 1 w 91"/>
                <a:gd name="T9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2">
                  <a:moveTo>
                    <a:pt x="1" y="46"/>
                  </a:moveTo>
                  <a:cubicBezTo>
                    <a:pt x="1" y="20"/>
                    <a:pt x="21" y="0"/>
                    <a:pt x="46" y="0"/>
                  </a:cubicBezTo>
                  <a:cubicBezTo>
                    <a:pt x="71" y="0"/>
                    <a:pt x="91" y="21"/>
                    <a:pt x="91" y="47"/>
                  </a:cubicBezTo>
                  <a:cubicBezTo>
                    <a:pt x="91" y="72"/>
                    <a:pt x="70" y="92"/>
                    <a:pt x="45" y="91"/>
                  </a:cubicBezTo>
                  <a:cubicBezTo>
                    <a:pt x="20" y="91"/>
                    <a:pt x="0" y="71"/>
                    <a:pt x="1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47"/>
            <p:cNvSpPr>
              <a:spLocks/>
            </p:cNvSpPr>
            <p:nvPr/>
          </p:nvSpPr>
          <p:spPr bwMode="auto">
            <a:xfrm>
              <a:off x="12851448" y="3517871"/>
              <a:ext cx="341313" cy="341313"/>
            </a:xfrm>
            <a:custGeom>
              <a:avLst/>
              <a:gdLst>
                <a:gd name="T0" fmla="*/ 1 w 91"/>
                <a:gd name="T1" fmla="*/ 45 h 91"/>
                <a:gd name="T2" fmla="*/ 45 w 91"/>
                <a:gd name="T3" fmla="*/ 0 h 91"/>
                <a:gd name="T4" fmla="*/ 91 w 91"/>
                <a:gd name="T5" fmla="*/ 46 h 91"/>
                <a:gd name="T6" fmla="*/ 46 w 91"/>
                <a:gd name="T7" fmla="*/ 91 h 91"/>
                <a:gd name="T8" fmla="*/ 1 w 91"/>
                <a:gd name="T9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5"/>
                  </a:moveTo>
                  <a:cubicBezTo>
                    <a:pt x="1" y="20"/>
                    <a:pt x="20" y="1"/>
                    <a:pt x="45" y="0"/>
                  </a:cubicBezTo>
                  <a:cubicBezTo>
                    <a:pt x="71" y="0"/>
                    <a:pt x="91" y="21"/>
                    <a:pt x="91" y="46"/>
                  </a:cubicBezTo>
                  <a:cubicBezTo>
                    <a:pt x="90" y="71"/>
                    <a:pt x="71" y="91"/>
                    <a:pt x="46" y="91"/>
                  </a:cubicBezTo>
                  <a:cubicBezTo>
                    <a:pt x="20" y="91"/>
                    <a:pt x="0" y="71"/>
                    <a:pt x="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4636835" y="3100659"/>
            <a:ext cx="675705" cy="671222"/>
            <a:chOff x="9926638" y="2195513"/>
            <a:chExt cx="2871788" cy="2852738"/>
          </a:xfrm>
          <a:solidFill>
            <a:srgbClr val="245685"/>
          </a:solidFill>
        </p:grpSpPr>
        <p:sp>
          <p:nvSpPr>
            <p:cNvPr id="215" name="Freeform 53"/>
            <p:cNvSpPr>
              <a:spLocks noEditPoints="1"/>
            </p:cNvSpPr>
            <p:nvPr/>
          </p:nvSpPr>
          <p:spPr bwMode="auto">
            <a:xfrm>
              <a:off x="9926638" y="2195513"/>
              <a:ext cx="2871788" cy="2852738"/>
            </a:xfrm>
            <a:custGeom>
              <a:avLst/>
              <a:gdLst>
                <a:gd name="T0" fmla="*/ 0 w 766"/>
                <a:gd name="T1" fmla="*/ 687 h 761"/>
                <a:gd name="T2" fmla="*/ 49 w 766"/>
                <a:gd name="T3" fmla="*/ 687 h 761"/>
                <a:gd name="T4" fmla="*/ 49 w 766"/>
                <a:gd name="T5" fmla="*/ 296 h 761"/>
                <a:gd name="T6" fmla="*/ 192 w 766"/>
                <a:gd name="T7" fmla="*/ 296 h 761"/>
                <a:gd name="T8" fmla="*/ 192 w 766"/>
                <a:gd name="T9" fmla="*/ 274 h 761"/>
                <a:gd name="T10" fmla="*/ 192 w 766"/>
                <a:gd name="T11" fmla="*/ 199 h 761"/>
                <a:gd name="T12" fmla="*/ 196 w 766"/>
                <a:gd name="T13" fmla="*/ 187 h 761"/>
                <a:gd name="T14" fmla="*/ 383 w 766"/>
                <a:gd name="T15" fmla="*/ 0 h 761"/>
                <a:gd name="T16" fmla="*/ 391 w 766"/>
                <a:gd name="T17" fmla="*/ 7 h 761"/>
                <a:gd name="T18" fmla="*/ 568 w 766"/>
                <a:gd name="T19" fmla="*/ 185 h 761"/>
                <a:gd name="T20" fmla="*/ 574 w 766"/>
                <a:gd name="T21" fmla="*/ 201 h 761"/>
                <a:gd name="T22" fmla="*/ 575 w 766"/>
                <a:gd name="T23" fmla="*/ 282 h 761"/>
                <a:gd name="T24" fmla="*/ 575 w 766"/>
                <a:gd name="T25" fmla="*/ 295 h 761"/>
                <a:gd name="T26" fmla="*/ 716 w 766"/>
                <a:gd name="T27" fmla="*/ 295 h 761"/>
                <a:gd name="T28" fmla="*/ 716 w 766"/>
                <a:gd name="T29" fmla="*/ 687 h 761"/>
                <a:gd name="T30" fmla="*/ 766 w 766"/>
                <a:gd name="T31" fmla="*/ 687 h 761"/>
                <a:gd name="T32" fmla="*/ 766 w 766"/>
                <a:gd name="T33" fmla="*/ 761 h 761"/>
                <a:gd name="T34" fmla="*/ 0 w 766"/>
                <a:gd name="T35" fmla="*/ 761 h 761"/>
                <a:gd name="T36" fmla="*/ 0 w 766"/>
                <a:gd name="T37" fmla="*/ 687 h 761"/>
                <a:gd name="T38" fmla="*/ 548 w 766"/>
                <a:gd name="T39" fmla="*/ 686 h 761"/>
                <a:gd name="T40" fmla="*/ 548 w 766"/>
                <a:gd name="T41" fmla="*/ 672 h 761"/>
                <a:gd name="T42" fmla="*/ 548 w 766"/>
                <a:gd name="T43" fmla="*/ 214 h 761"/>
                <a:gd name="T44" fmla="*/ 539 w 766"/>
                <a:gd name="T45" fmla="*/ 193 h 761"/>
                <a:gd name="T46" fmla="*/ 392 w 766"/>
                <a:gd name="T47" fmla="*/ 46 h 761"/>
                <a:gd name="T48" fmla="*/ 383 w 766"/>
                <a:gd name="T49" fmla="*/ 38 h 761"/>
                <a:gd name="T50" fmla="*/ 378 w 766"/>
                <a:gd name="T51" fmla="*/ 42 h 761"/>
                <a:gd name="T52" fmla="*/ 224 w 766"/>
                <a:gd name="T53" fmla="*/ 196 h 761"/>
                <a:gd name="T54" fmla="*/ 218 w 766"/>
                <a:gd name="T55" fmla="*/ 212 h 761"/>
                <a:gd name="T56" fmla="*/ 218 w 766"/>
                <a:gd name="T57" fmla="*/ 673 h 761"/>
                <a:gd name="T58" fmla="*/ 219 w 766"/>
                <a:gd name="T59" fmla="*/ 686 h 761"/>
                <a:gd name="T60" fmla="*/ 548 w 766"/>
                <a:gd name="T61" fmla="*/ 686 h 761"/>
                <a:gd name="T62" fmla="*/ 576 w 766"/>
                <a:gd name="T63" fmla="*/ 323 h 761"/>
                <a:gd name="T64" fmla="*/ 576 w 766"/>
                <a:gd name="T65" fmla="*/ 686 h 761"/>
                <a:gd name="T66" fmla="*/ 689 w 766"/>
                <a:gd name="T67" fmla="*/ 686 h 761"/>
                <a:gd name="T68" fmla="*/ 689 w 766"/>
                <a:gd name="T69" fmla="*/ 323 h 761"/>
                <a:gd name="T70" fmla="*/ 576 w 766"/>
                <a:gd name="T71" fmla="*/ 323 h 761"/>
                <a:gd name="T72" fmla="*/ 191 w 766"/>
                <a:gd name="T73" fmla="*/ 686 h 761"/>
                <a:gd name="T74" fmla="*/ 191 w 766"/>
                <a:gd name="T75" fmla="*/ 323 h 761"/>
                <a:gd name="T76" fmla="*/ 77 w 766"/>
                <a:gd name="T77" fmla="*/ 323 h 761"/>
                <a:gd name="T78" fmla="*/ 77 w 766"/>
                <a:gd name="T79" fmla="*/ 686 h 761"/>
                <a:gd name="T80" fmla="*/ 191 w 766"/>
                <a:gd name="T81" fmla="*/ 686 h 761"/>
                <a:gd name="T82" fmla="*/ 740 w 766"/>
                <a:gd name="T83" fmla="*/ 715 h 761"/>
                <a:gd name="T84" fmla="*/ 26 w 766"/>
                <a:gd name="T85" fmla="*/ 715 h 761"/>
                <a:gd name="T86" fmla="*/ 26 w 766"/>
                <a:gd name="T87" fmla="*/ 733 h 761"/>
                <a:gd name="T88" fmla="*/ 740 w 766"/>
                <a:gd name="T89" fmla="*/ 733 h 761"/>
                <a:gd name="T90" fmla="*/ 740 w 766"/>
                <a:gd name="T91" fmla="*/ 715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6" h="761">
                  <a:moveTo>
                    <a:pt x="0" y="687"/>
                  </a:moveTo>
                  <a:cubicBezTo>
                    <a:pt x="16" y="687"/>
                    <a:pt x="32" y="687"/>
                    <a:pt x="49" y="687"/>
                  </a:cubicBezTo>
                  <a:cubicBezTo>
                    <a:pt x="49" y="557"/>
                    <a:pt x="49" y="427"/>
                    <a:pt x="49" y="296"/>
                  </a:cubicBezTo>
                  <a:cubicBezTo>
                    <a:pt x="97" y="296"/>
                    <a:pt x="143" y="296"/>
                    <a:pt x="192" y="296"/>
                  </a:cubicBezTo>
                  <a:cubicBezTo>
                    <a:pt x="192" y="288"/>
                    <a:pt x="192" y="281"/>
                    <a:pt x="192" y="274"/>
                  </a:cubicBezTo>
                  <a:cubicBezTo>
                    <a:pt x="192" y="249"/>
                    <a:pt x="191" y="224"/>
                    <a:pt x="192" y="199"/>
                  </a:cubicBezTo>
                  <a:cubicBezTo>
                    <a:pt x="192" y="195"/>
                    <a:pt x="193" y="190"/>
                    <a:pt x="196" y="187"/>
                  </a:cubicBezTo>
                  <a:cubicBezTo>
                    <a:pt x="258" y="125"/>
                    <a:pt x="320" y="63"/>
                    <a:pt x="383" y="0"/>
                  </a:cubicBezTo>
                  <a:cubicBezTo>
                    <a:pt x="385" y="3"/>
                    <a:pt x="388" y="5"/>
                    <a:pt x="391" y="7"/>
                  </a:cubicBezTo>
                  <a:cubicBezTo>
                    <a:pt x="450" y="66"/>
                    <a:pt x="509" y="125"/>
                    <a:pt x="568" y="185"/>
                  </a:cubicBezTo>
                  <a:cubicBezTo>
                    <a:pt x="572" y="189"/>
                    <a:pt x="574" y="196"/>
                    <a:pt x="574" y="201"/>
                  </a:cubicBezTo>
                  <a:cubicBezTo>
                    <a:pt x="575" y="228"/>
                    <a:pt x="575" y="255"/>
                    <a:pt x="575" y="282"/>
                  </a:cubicBezTo>
                  <a:cubicBezTo>
                    <a:pt x="575" y="286"/>
                    <a:pt x="575" y="290"/>
                    <a:pt x="575" y="295"/>
                  </a:cubicBezTo>
                  <a:cubicBezTo>
                    <a:pt x="622" y="295"/>
                    <a:pt x="668" y="295"/>
                    <a:pt x="716" y="295"/>
                  </a:cubicBezTo>
                  <a:cubicBezTo>
                    <a:pt x="716" y="426"/>
                    <a:pt x="716" y="556"/>
                    <a:pt x="716" y="687"/>
                  </a:cubicBezTo>
                  <a:cubicBezTo>
                    <a:pt x="734" y="687"/>
                    <a:pt x="749" y="687"/>
                    <a:pt x="766" y="687"/>
                  </a:cubicBezTo>
                  <a:cubicBezTo>
                    <a:pt x="766" y="712"/>
                    <a:pt x="766" y="736"/>
                    <a:pt x="766" y="761"/>
                  </a:cubicBezTo>
                  <a:cubicBezTo>
                    <a:pt x="511" y="761"/>
                    <a:pt x="256" y="761"/>
                    <a:pt x="0" y="761"/>
                  </a:cubicBezTo>
                  <a:cubicBezTo>
                    <a:pt x="0" y="737"/>
                    <a:pt x="0" y="713"/>
                    <a:pt x="0" y="687"/>
                  </a:cubicBezTo>
                  <a:close/>
                  <a:moveTo>
                    <a:pt x="548" y="686"/>
                  </a:moveTo>
                  <a:cubicBezTo>
                    <a:pt x="548" y="681"/>
                    <a:pt x="548" y="676"/>
                    <a:pt x="548" y="672"/>
                  </a:cubicBezTo>
                  <a:cubicBezTo>
                    <a:pt x="548" y="519"/>
                    <a:pt x="548" y="366"/>
                    <a:pt x="548" y="214"/>
                  </a:cubicBezTo>
                  <a:cubicBezTo>
                    <a:pt x="548" y="205"/>
                    <a:pt x="545" y="199"/>
                    <a:pt x="539" y="193"/>
                  </a:cubicBezTo>
                  <a:cubicBezTo>
                    <a:pt x="490" y="144"/>
                    <a:pt x="441" y="95"/>
                    <a:pt x="392" y="46"/>
                  </a:cubicBezTo>
                  <a:cubicBezTo>
                    <a:pt x="389" y="43"/>
                    <a:pt x="386" y="41"/>
                    <a:pt x="383" y="38"/>
                  </a:cubicBezTo>
                  <a:cubicBezTo>
                    <a:pt x="381" y="39"/>
                    <a:pt x="380" y="41"/>
                    <a:pt x="378" y="42"/>
                  </a:cubicBezTo>
                  <a:cubicBezTo>
                    <a:pt x="327" y="93"/>
                    <a:pt x="275" y="145"/>
                    <a:pt x="224" y="196"/>
                  </a:cubicBezTo>
                  <a:cubicBezTo>
                    <a:pt x="220" y="200"/>
                    <a:pt x="218" y="207"/>
                    <a:pt x="218" y="212"/>
                  </a:cubicBezTo>
                  <a:cubicBezTo>
                    <a:pt x="218" y="366"/>
                    <a:pt x="218" y="519"/>
                    <a:pt x="218" y="673"/>
                  </a:cubicBezTo>
                  <a:cubicBezTo>
                    <a:pt x="218" y="677"/>
                    <a:pt x="219" y="682"/>
                    <a:pt x="219" y="686"/>
                  </a:cubicBezTo>
                  <a:cubicBezTo>
                    <a:pt x="329" y="686"/>
                    <a:pt x="438" y="686"/>
                    <a:pt x="548" y="686"/>
                  </a:cubicBezTo>
                  <a:close/>
                  <a:moveTo>
                    <a:pt x="576" y="323"/>
                  </a:moveTo>
                  <a:cubicBezTo>
                    <a:pt x="576" y="445"/>
                    <a:pt x="576" y="566"/>
                    <a:pt x="576" y="686"/>
                  </a:cubicBezTo>
                  <a:cubicBezTo>
                    <a:pt x="614" y="686"/>
                    <a:pt x="651" y="686"/>
                    <a:pt x="689" y="686"/>
                  </a:cubicBezTo>
                  <a:cubicBezTo>
                    <a:pt x="689" y="565"/>
                    <a:pt x="689" y="444"/>
                    <a:pt x="689" y="323"/>
                  </a:cubicBezTo>
                  <a:cubicBezTo>
                    <a:pt x="651" y="323"/>
                    <a:pt x="614" y="323"/>
                    <a:pt x="576" y="323"/>
                  </a:cubicBezTo>
                  <a:close/>
                  <a:moveTo>
                    <a:pt x="191" y="686"/>
                  </a:moveTo>
                  <a:cubicBezTo>
                    <a:pt x="191" y="565"/>
                    <a:pt x="191" y="444"/>
                    <a:pt x="191" y="323"/>
                  </a:cubicBezTo>
                  <a:cubicBezTo>
                    <a:pt x="152" y="323"/>
                    <a:pt x="115" y="323"/>
                    <a:pt x="77" y="323"/>
                  </a:cubicBezTo>
                  <a:cubicBezTo>
                    <a:pt x="77" y="445"/>
                    <a:pt x="77" y="566"/>
                    <a:pt x="77" y="686"/>
                  </a:cubicBezTo>
                  <a:cubicBezTo>
                    <a:pt x="115" y="686"/>
                    <a:pt x="153" y="686"/>
                    <a:pt x="191" y="686"/>
                  </a:cubicBezTo>
                  <a:close/>
                  <a:moveTo>
                    <a:pt x="740" y="715"/>
                  </a:moveTo>
                  <a:cubicBezTo>
                    <a:pt x="501" y="715"/>
                    <a:pt x="264" y="715"/>
                    <a:pt x="26" y="715"/>
                  </a:cubicBezTo>
                  <a:cubicBezTo>
                    <a:pt x="26" y="722"/>
                    <a:pt x="26" y="727"/>
                    <a:pt x="26" y="733"/>
                  </a:cubicBezTo>
                  <a:cubicBezTo>
                    <a:pt x="265" y="733"/>
                    <a:pt x="502" y="733"/>
                    <a:pt x="740" y="733"/>
                  </a:cubicBezTo>
                  <a:cubicBezTo>
                    <a:pt x="740" y="727"/>
                    <a:pt x="740" y="721"/>
                    <a:pt x="740" y="7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58"/>
            <p:cNvSpPr>
              <a:spLocks noEditPoints="1"/>
            </p:cNvSpPr>
            <p:nvPr/>
          </p:nvSpPr>
          <p:spPr bwMode="auto">
            <a:xfrm>
              <a:off x="10953751" y="2722404"/>
              <a:ext cx="795338" cy="792163"/>
            </a:xfrm>
            <a:custGeom>
              <a:avLst/>
              <a:gdLst>
                <a:gd name="T0" fmla="*/ 211 w 212"/>
                <a:gd name="T1" fmla="*/ 106 h 211"/>
                <a:gd name="T2" fmla="*/ 106 w 212"/>
                <a:gd name="T3" fmla="*/ 211 h 211"/>
                <a:gd name="T4" fmla="*/ 1 w 212"/>
                <a:gd name="T5" fmla="*/ 104 h 211"/>
                <a:gd name="T6" fmla="*/ 107 w 212"/>
                <a:gd name="T7" fmla="*/ 0 h 211"/>
                <a:gd name="T8" fmla="*/ 211 w 212"/>
                <a:gd name="T9" fmla="*/ 106 h 211"/>
                <a:gd name="T10" fmla="*/ 185 w 212"/>
                <a:gd name="T11" fmla="*/ 105 h 211"/>
                <a:gd name="T12" fmla="*/ 106 w 212"/>
                <a:gd name="T13" fmla="*/ 26 h 211"/>
                <a:gd name="T14" fmla="*/ 27 w 212"/>
                <a:gd name="T15" fmla="*/ 105 h 211"/>
                <a:gd name="T16" fmla="*/ 106 w 212"/>
                <a:gd name="T17" fmla="*/ 184 h 211"/>
                <a:gd name="T18" fmla="*/ 185 w 212"/>
                <a:gd name="T19" fmla="*/ 10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1">
                  <a:moveTo>
                    <a:pt x="211" y="106"/>
                  </a:moveTo>
                  <a:cubicBezTo>
                    <a:pt x="211" y="163"/>
                    <a:pt x="163" y="211"/>
                    <a:pt x="106" y="211"/>
                  </a:cubicBezTo>
                  <a:cubicBezTo>
                    <a:pt x="48" y="210"/>
                    <a:pt x="0" y="162"/>
                    <a:pt x="1" y="104"/>
                  </a:cubicBezTo>
                  <a:cubicBezTo>
                    <a:pt x="1" y="47"/>
                    <a:pt x="49" y="0"/>
                    <a:pt x="107" y="0"/>
                  </a:cubicBezTo>
                  <a:cubicBezTo>
                    <a:pt x="164" y="0"/>
                    <a:pt x="212" y="48"/>
                    <a:pt x="211" y="106"/>
                  </a:cubicBezTo>
                  <a:close/>
                  <a:moveTo>
                    <a:pt x="185" y="105"/>
                  </a:moveTo>
                  <a:cubicBezTo>
                    <a:pt x="185" y="62"/>
                    <a:pt x="148" y="26"/>
                    <a:pt x="106" y="26"/>
                  </a:cubicBezTo>
                  <a:cubicBezTo>
                    <a:pt x="63" y="26"/>
                    <a:pt x="27" y="63"/>
                    <a:pt x="27" y="105"/>
                  </a:cubicBezTo>
                  <a:cubicBezTo>
                    <a:pt x="27" y="148"/>
                    <a:pt x="64" y="184"/>
                    <a:pt x="106" y="184"/>
                  </a:cubicBezTo>
                  <a:cubicBezTo>
                    <a:pt x="149" y="184"/>
                    <a:pt x="185" y="147"/>
                    <a:pt x="185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59"/>
            <p:cNvSpPr>
              <a:spLocks/>
            </p:cNvSpPr>
            <p:nvPr/>
          </p:nvSpPr>
          <p:spPr bwMode="auto">
            <a:xfrm>
              <a:off x="10958513" y="3919538"/>
              <a:ext cx="93663" cy="93663"/>
            </a:xfrm>
            <a:custGeom>
              <a:avLst/>
              <a:gdLst>
                <a:gd name="T0" fmla="*/ 0 w 25"/>
                <a:gd name="T1" fmla="*/ 0 h 25"/>
                <a:gd name="T2" fmla="*/ 25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0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cubicBezTo>
                    <a:pt x="8" y="0"/>
                    <a:pt x="16" y="0"/>
                    <a:pt x="25" y="0"/>
                  </a:cubicBezTo>
                  <a:cubicBezTo>
                    <a:pt x="25" y="8"/>
                    <a:pt x="25" y="17"/>
                    <a:pt x="25" y="25"/>
                  </a:cubicBezTo>
                  <a:cubicBezTo>
                    <a:pt x="16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60"/>
            <p:cNvSpPr>
              <a:spLocks/>
            </p:cNvSpPr>
            <p:nvPr/>
          </p:nvSpPr>
          <p:spPr bwMode="auto">
            <a:xfrm>
              <a:off x="11677651" y="3919538"/>
              <a:ext cx="93663" cy="9366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25 h 25"/>
                <a:gd name="T4" fmla="*/ 0 w 25"/>
                <a:gd name="T5" fmla="*/ 0 h 25"/>
                <a:gd name="T6" fmla="*/ 25 w 25"/>
                <a:gd name="T7" fmla="*/ 0 h 25"/>
                <a:gd name="T8" fmla="*/ 25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cubicBezTo>
                    <a:pt x="16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8" y="0"/>
                    <a:pt x="16" y="0"/>
                    <a:pt x="25" y="0"/>
                  </a:cubicBezTo>
                  <a:cubicBezTo>
                    <a:pt x="25" y="8"/>
                    <a:pt x="25" y="17"/>
                    <a:pt x="25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61"/>
            <p:cNvSpPr>
              <a:spLocks/>
            </p:cNvSpPr>
            <p:nvPr/>
          </p:nvSpPr>
          <p:spPr bwMode="auto">
            <a:xfrm>
              <a:off x="10953751" y="3679825"/>
              <a:ext cx="98425" cy="93663"/>
            </a:xfrm>
            <a:custGeom>
              <a:avLst/>
              <a:gdLst>
                <a:gd name="T0" fmla="*/ 26 w 26"/>
                <a:gd name="T1" fmla="*/ 0 h 25"/>
                <a:gd name="T2" fmla="*/ 26 w 26"/>
                <a:gd name="T3" fmla="*/ 25 h 25"/>
                <a:gd name="T4" fmla="*/ 0 w 26"/>
                <a:gd name="T5" fmla="*/ 25 h 25"/>
                <a:gd name="T6" fmla="*/ 0 w 26"/>
                <a:gd name="T7" fmla="*/ 0 h 25"/>
                <a:gd name="T8" fmla="*/ 26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6" y="0"/>
                  </a:moveTo>
                  <a:cubicBezTo>
                    <a:pt x="26" y="8"/>
                    <a:pt x="26" y="16"/>
                    <a:pt x="26" y="25"/>
                  </a:cubicBez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8"/>
                    <a:pt x="0" y="0"/>
                  </a:cubicBezTo>
                  <a:cubicBezTo>
                    <a:pt x="9" y="0"/>
                    <a:pt x="16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62"/>
            <p:cNvSpPr>
              <a:spLocks/>
            </p:cNvSpPr>
            <p:nvPr/>
          </p:nvSpPr>
          <p:spPr bwMode="auto">
            <a:xfrm>
              <a:off x="11674476" y="3679825"/>
              <a:ext cx="96838" cy="93663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25 h 25"/>
                <a:gd name="T8" fmla="*/ 0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cubicBezTo>
                    <a:pt x="0" y="16"/>
                    <a:pt x="0" y="8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8"/>
                    <a:pt x="26" y="16"/>
                    <a:pt x="26" y="25"/>
                  </a:cubicBezTo>
                  <a:cubicBezTo>
                    <a:pt x="18" y="25"/>
                    <a:pt x="10" y="25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63"/>
            <p:cNvSpPr>
              <a:spLocks/>
            </p:cNvSpPr>
            <p:nvPr/>
          </p:nvSpPr>
          <p:spPr bwMode="auto">
            <a:xfrm>
              <a:off x="10953751" y="4159250"/>
              <a:ext cx="98425" cy="93663"/>
            </a:xfrm>
            <a:custGeom>
              <a:avLst/>
              <a:gdLst>
                <a:gd name="T0" fmla="*/ 0 w 26"/>
                <a:gd name="T1" fmla="*/ 0 h 25"/>
                <a:gd name="T2" fmla="*/ 26 w 26"/>
                <a:gd name="T3" fmla="*/ 0 h 25"/>
                <a:gd name="T4" fmla="*/ 26 w 26"/>
                <a:gd name="T5" fmla="*/ 25 h 25"/>
                <a:gd name="T6" fmla="*/ 0 w 26"/>
                <a:gd name="T7" fmla="*/ 25 h 25"/>
                <a:gd name="T8" fmla="*/ 0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cubicBezTo>
                    <a:pt x="9" y="0"/>
                    <a:pt x="17" y="0"/>
                    <a:pt x="26" y="0"/>
                  </a:cubicBezTo>
                  <a:cubicBezTo>
                    <a:pt x="26" y="9"/>
                    <a:pt x="26" y="17"/>
                    <a:pt x="26" y="25"/>
                  </a:cubicBez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64"/>
            <p:cNvSpPr>
              <a:spLocks/>
            </p:cNvSpPr>
            <p:nvPr/>
          </p:nvSpPr>
          <p:spPr bwMode="auto">
            <a:xfrm>
              <a:off x="11674476" y="4159250"/>
              <a:ext cx="96838" cy="93663"/>
            </a:xfrm>
            <a:custGeom>
              <a:avLst/>
              <a:gdLst>
                <a:gd name="T0" fmla="*/ 0 w 26"/>
                <a:gd name="T1" fmla="*/ 0 h 25"/>
                <a:gd name="T2" fmla="*/ 26 w 26"/>
                <a:gd name="T3" fmla="*/ 0 h 25"/>
                <a:gd name="T4" fmla="*/ 26 w 26"/>
                <a:gd name="T5" fmla="*/ 25 h 25"/>
                <a:gd name="T6" fmla="*/ 0 w 26"/>
                <a:gd name="T7" fmla="*/ 25 h 25"/>
                <a:gd name="T8" fmla="*/ 0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cubicBezTo>
                    <a:pt x="10" y="0"/>
                    <a:pt x="17" y="0"/>
                    <a:pt x="26" y="0"/>
                  </a:cubicBezTo>
                  <a:cubicBezTo>
                    <a:pt x="26" y="8"/>
                    <a:pt x="26" y="17"/>
                    <a:pt x="26" y="25"/>
                  </a:cubicBez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65"/>
            <p:cNvSpPr>
              <a:spLocks/>
            </p:cNvSpPr>
            <p:nvPr/>
          </p:nvSpPr>
          <p:spPr bwMode="auto">
            <a:xfrm>
              <a:off x="10953751" y="4398963"/>
              <a:ext cx="93663" cy="93663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25 h 25"/>
                <a:gd name="T8" fmla="*/ 0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8" y="0"/>
                    <a:pt x="16" y="0"/>
                    <a:pt x="25" y="0"/>
                  </a:cubicBezTo>
                  <a:cubicBezTo>
                    <a:pt x="25" y="8"/>
                    <a:pt x="25" y="16"/>
                    <a:pt x="25" y="25"/>
                  </a:cubicBezTo>
                  <a:cubicBezTo>
                    <a:pt x="17" y="25"/>
                    <a:pt x="9" y="25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66"/>
            <p:cNvSpPr>
              <a:spLocks/>
            </p:cNvSpPr>
            <p:nvPr/>
          </p:nvSpPr>
          <p:spPr bwMode="auto">
            <a:xfrm>
              <a:off x="11677651" y="4398963"/>
              <a:ext cx="93663" cy="93663"/>
            </a:xfrm>
            <a:custGeom>
              <a:avLst/>
              <a:gdLst>
                <a:gd name="T0" fmla="*/ 25 w 25"/>
                <a:gd name="T1" fmla="*/ 0 h 25"/>
                <a:gd name="T2" fmla="*/ 25 w 25"/>
                <a:gd name="T3" fmla="*/ 25 h 25"/>
                <a:gd name="T4" fmla="*/ 0 w 25"/>
                <a:gd name="T5" fmla="*/ 25 h 25"/>
                <a:gd name="T6" fmla="*/ 0 w 25"/>
                <a:gd name="T7" fmla="*/ 0 h 25"/>
                <a:gd name="T8" fmla="*/ 25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0"/>
                  </a:moveTo>
                  <a:cubicBezTo>
                    <a:pt x="25" y="8"/>
                    <a:pt x="25" y="16"/>
                    <a:pt x="25" y="25"/>
                  </a:cubicBez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8" y="0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67"/>
            <p:cNvSpPr>
              <a:spLocks/>
            </p:cNvSpPr>
            <p:nvPr/>
          </p:nvSpPr>
          <p:spPr bwMode="auto">
            <a:xfrm>
              <a:off x="11198226" y="3675063"/>
              <a:ext cx="90488" cy="98425"/>
            </a:xfrm>
            <a:custGeom>
              <a:avLst/>
              <a:gdLst>
                <a:gd name="T0" fmla="*/ 0 w 24"/>
                <a:gd name="T1" fmla="*/ 0 h 26"/>
                <a:gd name="T2" fmla="*/ 24 w 24"/>
                <a:gd name="T3" fmla="*/ 0 h 26"/>
                <a:gd name="T4" fmla="*/ 24 w 24"/>
                <a:gd name="T5" fmla="*/ 26 h 26"/>
                <a:gd name="T6" fmla="*/ 0 w 24"/>
                <a:gd name="T7" fmla="*/ 26 h 26"/>
                <a:gd name="T8" fmla="*/ 0 w 2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0" y="0"/>
                  </a:moveTo>
                  <a:cubicBezTo>
                    <a:pt x="8" y="0"/>
                    <a:pt x="16" y="0"/>
                    <a:pt x="24" y="0"/>
                  </a:cubicBezTo>
                  <a:cubicBezTo>
                    <a:pt x="24" y="9"/>
                    <a:pt x="24" y="17"/>
                    <a:pt x="24" y="26"/>
                  </a:cubicBezTo>
                  <a:cubicBezTo>
                    <a:pt x="16" y="26"/>
                    <a:pt x="8" y="26"/>
                    <a:pt x="0" y="26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68"/>
            <p:cNvSpPr>
              <a:spLocks/>
            </p:cNvSpPr>
            <p:nvPr/>
          </p:nvSpPr>
          <p:spPr bwMode="auto">
            <a:xfrm>
              <a:off x="11437938" y="3679825"/>
              <a:ext cx="93663" cy="9366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25 h 25"/>
                <a:gd name="T4" fmla="*/ 0 w 25"/>
                <a:gd name="T5" fmla="*/ 0 h 25"/>
                <a:gd name="T6" fmla="*/ 25 w 25"/>
                <a:gd name="T7" fmla="*/ 0 h 25"/>
                <a:gd name="T8" fmla="*/ 25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8" y="0"/>
                    <a:pt x="16" y="0"/>
                    <a:pt x="25" y="0"/>
                  </a:cubicBezTo>
                  <a:cubicBezTo>
                    <a:pt x="25" y="8"/>
                    <a:pt x="25" y="16"/>
                    <a:pt x="25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69"/>
            <p:cNvSpPr>
              <a:spLocks/>
            </p:cNvSpPr>
            <p:nvPr/>
          </p:nvSpPr>
          <p:spPr bwMode="auto">
            <a:xfrm>
              <a:off x="11437938" y="3919538"/>
              <a:ext cx="93663" cy="93663"/>
            </a:xfrm>
            <a:custGeom>
              <a:avLst/>
              <a:gdLst>
                <a:gd name="T0" fmla="*/ 0 w 25"/>
                <a:gd name="T1" fmla="*/ 0 h 25"/>
                <a:gd name="T2" fmla="*/ 25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0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cubicBezTo>
                    <a:pt x="8" y="0"/>
                    <a:pt x="16" y="0"/>
                    <a:pt x="25" y="0"/>
                  </a:cubicBezTo>
                  <a:cubicBezTo>
                    <a:pt x="25" y="8"/>
                    <a:pt x="25" y="16"/>
                    <a:pt x="25" y="25"/>
                  </a:cubicBezTo>
                  <a:cubicBezTo>
                    <a:pt x="16" y="25"/>
                    <a:pt x="8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70"/>
            <p:cNvSpPr>
              <a:spLocks/>
            </p:cNvSpPr>
            <p:nvPr/>
          </p:nvSpPr>
          <p:spPr bwMode="auto">
            <a:xfrm>
              <a:off x="11195051" y="4159250"/>
              <a:ext cx="93663" cy="9842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25 w 25"/>
                <a:gd name="T5" fmla="*/ 0 h 26"/>
                <a:gd name="T6" fmla="*/ 25 w 25"/>
                <a:gd name="T7" fmla="*/ 26 h 26"/>
                <a:gd name="T8" fmla="*/ 0 w 2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9" y="0"/>
                    <a:pt x="17" y="0"/>
                    <a:pt x="25" y="0"/>
                  </a:cubicBezTo>
                  <a:cubicBezTo>
                    <a:pt x="25" y="9"/>
                    <a:pt x="25" y="17"/>
                    <a:pt x="25" y="26"/>
                  </a:cubicBezTo>
                  <a:cubicBezTo>
                    <a:pt x="17" y="26"/>
                    <a:pt x="9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71"/>
            <p:cNvSpPr>
              <a:spLocks/>
            </p:cNvSpPr>
            <p:nvPr/>
          </p:nvSpPr>
          <p:spPr bwMode="auto">
            <a:xfrm>
              <a:off x="11434763" y="4159250"/>
              <a:ext cx="96838" cy="93663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25 h 25"/>
                <a:gd name="T8" fmla="*/ 0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8"/>
                    <a:pt x="26" y="16"/>
                    <a:pt x="26" y="25"/>
                  </a:cubicBezTo>
                  <a:cubicBezTo>
                    <a:pt x="18" y="25"/>
                    <a:pt x="10" y="25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72"/>
            <p:cNvSpPr>
              <a:spLocks/>
            </p:cNvSpPr>
            <p:nvPr/>
          </p:nvSpPr>
          <p:spPr bwMode="auto">
            <a:xfrm>
              <a:off x="11198226" y="4398963"/>
              <a:ext cx="90488" cy="93663"/>
            </a:xfrm>
            <a:custGeom>
              <a:avLst/>
              <a:gdLst>
                <a:gd name="T0" fmla="*/ 24 w 24"/>
                <a:gd name="T1" fmla="*/ 25 h 25"/>
                <a:gd name="T2" fmla="*/ 0 w 24"/>
                <a:gd name="T3" fmla="*/ 25 h 25"/>
                <a:gd name="T4" fmla="*/ 0 w 24"/>
                <a:gd name="T5" fmla="*/ 0 h 25"/>
                <a:gd name="T6" fmla="*/ 24 w 24"/>
                <a:gd name="T7" fmla="*/ 0 h 25"/>
                <a:gd name="T8" fmla="*/ 24 w 24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4" y="25"/>
                  </a:moveTo>
                  <a:cubicBezTo>
                    <a:pt x="16" y="25"/>
                    <a:pt x="8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24" y="8"/>
                    <a:pt x="24" y="16"/>
                    <a:pt x="24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73"/>
            <p:cNvSpPr>
              <a:spLocks/>
            </p:cNvSpPr>
            <p:nvPr/>
          </p:nvSpPr>
          <p:spPr bwMode="auto">
            <a:xfrm>
              <a:off x="11437938" y="4398963"/>
              <a:ext cx="93663" cy="9366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25 h 25"/>
                <a:gd name="T4" fmla="*/ 0 w 25"/>
                <a:gd name="T5" fmla="*/ 0 h 25"/>
                <a:gd name="T6" fmla="*/ 25 w 25"/>
                <a:gd name="T7" fmla="*/ 0 h 25"/>
                <a:gd name="T8" fmla="*/ 25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cubicBezTo>
                    <a:pt x="16" y="25"/>
                    <a:pt x="8" y="25"/>
                    <a:pt x="0" y="25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8" y="0"/>
                    <a:pt x="16" y="0"/>
                    <a:pt x="25" y="0"/>
                  </a:cubicBezTo>
                  <a:cubicBezTo>
                    <a:pt x="25" y="8"/>
                    <a:pt x="25" y="17"/>
                    <a:pt x="25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74"/>
            <p:cNvSpPr>
              <a:spLocks/>
            </p:cNvSpPr>
            <p:nvPr/>
          </p:nvSpPr>
          <p:spPr bwMode="auto">
            <a:xfrm>
              <a:off x="11195051" y="3919538"/>
              <a:ext cx="93663" cy="93663"/>
            </a:xfrm>
            <a:custGeom>
              <a:avLst/>
              <a:gdLst>
                <a:gd name="T0" fmla="*/ 0 w 25"/>
                <a:gd name="T1" fmla="*/ 0 h 25"/>
                <a:gd name="T2" fmla="*/ 25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0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cubicBezTo>
                    <a:pt x="9" y="0"/>
                    <a:pt x="16" y="0"/>
                    <a:pt x="25" y="0"/>
                  </a:cubicBezTo>
                  <a:cubicBezTo>
                    <a:pt x="25" y="8"/>
                    <a:pt x="25" y="16"/>
                    <a:pt x="25" y="25"/>
                  </a:cubicBez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75"/>
            <p:cNvSpPr>
              <a:spLocks/>
            </p:cNvSpPr>
            <p:nvPr/>
          </p:nvSpPr>
          <p:spPr bwMode="auto">
            <a:xfrm>
              <a:off x="12247563" y="3679825"/>
              <a:ext cx="93663" cy="9366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25 h 25"/>
                <a:gd name="T4" fmla="*/ 0 w 25"/>
                <a:gd name="T5" fmla="*/ 0 h 25"/>
                <a:gd name="T6" fmla="*/ 25 w 25"/>
                <a:gd name="T7" fmla="*/ 0 h 25"/>
                <a:gd name="T8" fmla="*/ 25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cubicBezTo>
                    <a:pt x="16" y="25"/>
                    <a:pt x="8" y="25"/>
                    <a:pt x="0" y="25"/>
                  </a:cubicBezTo>
                  <a:cubicBezTo>
                    <a:pt x="0" y="16"/>
                    <a:pt x="0" y="9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8"/>
                    <a:pt x="25" y="17"/>
                    <a:pt x="25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76"/>
            <p:cNvSpPr>
              <a:spLocks/>
            </p:cNvSpPr>
            <p:nvPr/>
          </p:nvSpPr>
          <p:spPr bwMode="auto">
            <a:xfrm>
              <a:off x="12247563" y="3919538"/>
              <a:ext cx="98425" cy="93663"/>
            </a:xfrm>
            <a:custGeom>
              <a:avLst/>
              <a:gdLst>
                <a:gd name="T0" fmla="*/ 26 w 26"/>
                <a:gd name="T1" fmla="*/ 0 h 25"/>
                <a:gd name="T2" fmla="*/ 26 w 26"/>
                <a:gd name="T3" fmla="*/ 25 h 25"/>
                <a:gd name="T4" fmla="*/ 0 w 26"/>
                <a:gd name="T5" fmla="*/ 25 h 25"/>
                <a:gd name="T6" fmla="*/ 0 w 26"/>
                <a:gd name="T7" fmla="*/ 0 h 25"/>
                <a:gd name="T8" fmla="*/ 26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6" y="0"/>
                  </a:moveTo>
                  <a:cubicBezTo>
                    <a:pt x="26" y="8"/>
                    <a:pt x="26" y="16"/>
                    <a:pt x="26" y="25"/>
                  </a:cubicBez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8" y="0"/>
                    <a:pt x="16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77"/>
            <p:cNvSpPr>
              <a:spLocks/>
            </p:cNvSpPr>
            <p:nvPr/>
          </p:nvSpPr>
          <p:spPr bwMode="auto">
            <a:xfrm>
              <a:off x="12247563" y="4159250"/>
              <a:ext cx="93663" cy="93663"/>
            </a:xfrm>
            <a:custGeom>
              <a:avLst/>
              <a:gdLst>
                <a:gd name="T0" fmla="*/ 0 w 25"/>
                <a:gd name="T1" fmla="*/ 0 h 25"/>
                <a:gd name="T2" fmla="*/ 25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0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cubicBezTo>
                    <a:pt x="9" y="0"/>
                    <a:pt x="16" y="0"/>
                    <a:pt x="25" y="0"/>
                  </a:cubicBezTo>
                  <a:cubicBezTo>
                    <a:pt x="25" y="8"/>
                    <a:pt x="25" y="16"/>
                    <a:pt x="25" y="25"/>
                  </a:cubicBez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78"/>
            <p:cNvSpPr>
              <a:spLocks/>
            </p:cNvSpPr>
            <p:nvPr/>
          </p:nvSpPr>
          <p:spPr bwMode="auto">
            <a:xfrm>
              <a:off x="12247563" y="4398963"/>
              <a:ext cx="93663" cy="9366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25 h 25"/>
                <a:gd name="T4" fmla="*/ 0 w 25"/>
                <a:gd name="T5" fmla="*/ 0 h 25"/>
                <a:gd name="T6" fmla="*/ 25 w 25"/>
                <a:gd name="T7" fmla="*/ 0 h 25"/>
                <a:gd name="T8" fmla="*/ 25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9" y="0"/>
                    <a:pt x="17" y="0"/>
                    <a:pt x="25" y="0"/>
                  </a:cubicBezTo>
                  <a:cubicBezTo>
                    <a:pt x="25" y="8"/>
                    <a:pt x="25" y="16"/>
                    <a:pt x="25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79"/>
            <p:cNvSpPr>
              <a:spLocks/>
            </p:cNvSpPr>
            <p:nvPr/>
          </p:nvSpPr>
          <p:spPr bwMode="auto">
            <a:xfrm>
              <a:off x="10383838" y="3679825"/>
              <a:ext cx="93663" cy="93663"/>
            </a:xfrm>
            <a:custGeom>
              <a:avLst/>
              <a:gdLst>
                <a:gd name="T0" fmla="*/ 25 w 25"/>
                <a:gd name="T1" fmla="*/ 0 h 25"/>
                <a:gd name="T2" fmla="*/ 25 w 25"/>
                <a:gd name="T3" fmla="*/ 25 h 25"/>
                <a:gd name="T4" fmla="*/ 0 w 25"/>
                <a:gd name="T5" fmla="*/ 25 h 25"/>
                <a:gd name="T6" fmla="*/ 0 w 25"/>
                <a:gd name="T7" fmla="*/ 0 h 25"/>
                <a:gd name="T8" fmla="*/ 25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0"/>
                  </a:moveTo>
                  <a:cubicBezTo>
                    <a:pt x="25" y="9"/>
                    <a:pt x="25" y="16"/>
                    <a:pt x="25" y="25"/>
                  </a:cubicBez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8" y="0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80"/>
            <p:cNvSpPr>
              <a:spLocks/>
            </p:cNvSpPr>
            <p:nvPr/>
          </p:nvSpPr>
          <p:spPr bwMode="auto">
            <a:xfrm>
              <a:off x="10383838" y="3919538"/>
              <a:ext cx="93663" cy="93663"/>
            </a:xfrm>
            <a:custGeom>
              <a:avLst/>
              <a:gdLst>
                <a:gd name="T0" fmla="*/ 25 w 25"/>
                <a:gd name="T1" fmla="*/ 0 h 25"/>
                <a:gd name="T2" fmla="*/ 25 w 25"/>
                <a:gd name="T3" fmla="*/ 25 h 25"/>
                <a:gd name="T4" fmla="*/ 0 w 25"/>
                <a:gd name="T5" fmla="*/ 25 h 25"/>
                <a:gd name="T6" fmla="*/ 0 w 25"/>
                <a:gd name="T7" fmla="*/ 0 h 25"/>
                <a:gd name="T8" fmla="*/ 25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0"/>
                  </a:moveTo>
                  <a:cubicBezTo>
                    <a:pt x="25" y="9"/>
                    <a:pt x="25" y="17"/>
                    <a:pt x="25" y="25"/>
                  </a:cubicBez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8" y="0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81"/>
            <p:cNvSpPr>
              <a:spLocks/>
            </p:cNvSpPr>
            <p:nvPr/>
          </p:nvSpPr>
          <p:spPr bwMode="auto">
            <a:xfrm>
              <a:off x="10383838" y="4159250"/>
              <a:ext cx="93663" cy="93663"/>
            </a:xfrm>
            <a:custGeom>
              <a:avLst/>
              <a:gdLst>
                <a:gd name="T0" fmla="*/ 0 w 25"/>
                <a:gd name="T1" fmla="*/ 0 h 25"/>
                <a:gd name="T2" fmla="*/ 25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0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cubicBezTo>
                    <a:pt x="9" y="0"/>
                    <a:pt x="16" y="0"/>
                    <a:pt x="25" y="0"/>
                  </a:cubicBezTo>
                  <a:cubicBezTo>
                    <a:pt x="25" y="8"/>
                    <a:pt x="25" y="16"/>
                    <a:pt x="25" y="25"/>
                  </a:cubicBez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82"/>
            <p:cNvSpPr>
              <a:spLocks/>
            </p:cNvSpPr>
            <p:nvPr/>
          </p:nvSpPr>
          <p:spPr bwMode="auto">
            <a:xfrm>
              <a:off x="10380663" y="4398963"/>
              <a:ext cx="96838" cy="93663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25 h 25"/>
                <a:gd name="T8" fmla="*/ 0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cubicBezTo>
                    <a:pt x="0" y="16"/>
                    <a:pt x="0" y="9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8"/>
                    <a:pt x="26" y="16"/>
                    <a:pt x="26" y="25"/>
                  </a:cubicBezTo>
                  <a:cubicBezTo>
                    <a:pt x="18" y="25"/>
                    <a:pt x="10" y="25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84"/>
            <p:cNvSpPr>
              <a:spLocks/>
            </p:cNvSpPr>
            <p:nvPr/>
          </p:nvSpPr>
          <p:spPr bwMode="auto">
            <a:xfrm>
              <a:off x="11176001" y="2936875"/>
              <a:ext cx="374650" cy="374650"/>
            </a:xfrm>
            <a:custGeom>
              <a:avLst/>
              <a:gdLst>
                <a:gd name="T0" fmla="*/ 37 w 100"/>
                <a:gd name="T1" fmla="*/ 37 h 100"/>
                <a:gd name="T2" fmla="*/ 37 w 100"/>
                <a:gd name="T3" fmla="*/ 0 h 100"/>
                <a:gd name="T4" fmla="*/ 63 w 100"/>
                <a:gd name="T5" fmla="*/ 0 h 100"/>
                <a:gd name="T6" fmla="*/ 63 w 100"/>
                <a:gd name="T7" fmla="*/ 36 h 100"/>
                <a:gd name="T8" fmla="*/ 100 w 100"/>
                <a:gd name="T9" fmla="*/ 36 h 100"/>
                <a:gd name="T10" fmla="*/ 100 w 100"/>
                <a:gd name="T11" fmla="*/ 63 h 100"/>
                <a:gd name="T12" fmla="*/ 64 w 100"/>
                <a:gd name="T13" fmla="*/ 63 h 100"/>
                <a:gd name="T14" fmla="*/ 64 w 100"/>
                <a:gd name="T15" fmla="*/ 100 h 100"/>
                <a:gd name="T16" fmla="*/ 37 w 100"/>
                <a:gd name="T17" fmla="*/ 100 h 100"/>
                <a:gd name="T18" fmla="*/ 37 w 100"/>
                <a:gd name="T19" fmla="*/ 64 h 100"/>
                <a:gd name="T20" fmla="*/ 0 w 100"/>
                <a:gd name="T21" fmla="*/ 64 h 100"/>
                <a:gd name="T22" fmla="*/ 0 w 100"/>
                <a:gd name="T23" fmla="*/ 37 h 100"/>
                <a:gd name="T24" fmla="*/ 37 w 100"/>
                <a:gd name="T25" fmla="*/ 3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00">
                  <a:moveTo>
                    <a:pt x="37" y="37"/>
                  </a:moveTo>
                  <a:cubicBezTo>
                    <a:pt x="37" y="24"/>
                    <a:pt x="37" y="12"/>
                    <a:pt x="37" y="0"/>
                  </a:cubicBezTo>
                  <a:cubicBezTo>
                    <a:pt x="46" y="0"/>
                    <a:pt x="54" y="0"/>
                    <a:pt x="63" y="0"/>
                  </a:cubicBezTo>
                  <a:cubicBezTo>
                    <a:pt x="63" y="12"/>
                    <a:pt x="63" y="23"/>
                    <a:pt x="63" y="36"/>
                  </a:cubicBezTo>
                  <a:cubicBezTo>
                    <a:pt x="76" y="36"/>
                    <a:pt x="88" y="36"/>
                    <a:pt x="100" y="36"/>
                  </a:cubicBezTo>
                  <a:cubicBezTo>
                    <a:pt x="100" y="46"/>
                    <a:pt x="100" y="54"/>
                    <a:pt x="100" y="63"/>
                  </a:cubicBezTo>
                  <a:cubicBezTo>
                    <a:pt x="88" y="63"/>
                    <a:pt x="77" y="63"/>
                    <a:pt x="64" y="63"/>
                  </a:cubicBezTo>
                  <a:cubicBezTo>
                    <a:pt x="64" y="76"/>
                    <a:pt x="64" y="88"/>
                    <a:pt x="64" y="100"/>
                  </a:cubicBezTo>
                  <a:cubicBezTo>
                    <a:pt x="54" y="100"/>
                    <a:pt x="46" y="100"/>
                    <a:pt x="37" y="100"/>
                  </a:cubicBezTo>
                  <a:cubicBezTo>
                    <a:pt x="37" y="88"/>
                    <a:pt x="37" y="77"/>
                    <a:pt x="37" y="64"/>
                  </a:cubicBezTo>
                  <a:cubicBezTo>
                    <a:pt x="24" y="64"/>
                    <a:pt x="13" y="64"/>
                    <a:pt x="0" y="64"/>
                  </a:cubicBezTo>
                  <a:cubicBezTo>
                    <a:pt x="0" y="54"/>
                    <a:pt x="0" y="46"/>
                    <a:pt x="0" y="37"/>
                  </a:cubicBezTo>
                  <a:cubicBezTo>
                    <a:pt x="12" y="37"/>
                    <a:pt x="24" y="37"/>
                    <a:pt x="37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5531391" y="3176867"/>
            <a:ext cx="659497" cy="660587"/>
            <a:chOff x="10768013" y="1995488"/>
            <a:chExt cx="2879725" cy="2884487"/>
          </a:xfrm>
          <a:solidFill>
            <a:srgbClr val="245685"/>
          </a:solidFill>
        </p:grpSpPr>
        <p:sp>
          <p:nvSpPr>
            <p:cNvPr id="243" name="Freeform 90"/>
            <p:cNvSpPr>
              <a:spLocks noEditPoints="1"/>
            </p:cNvSpPr>
            <p:nvPr/>
          </p:nvSpPr>
          <p:spPr bwMode="auto">
            <a:xfrm>
              <a:off x="10768013" y="1995488"/>
              <a:ext cx="2879725" cy="2884487"/>
            </a:xfrm>
            <a:custGeom>
              <a:avLst/>
              <a:gdLst>
                <a:gd name="T0" fmla="*/ 383 w 768"/>
                <a:gd name="T1" fmla="*/ 769 h 769"/>
                <a:gd name="T2" fmla="*/ 0 w 768"/>
                <a:gd name="T3" fmla="*/ 385 h 769"/>
                <a:gd name="T4" fmla="*/ 385 w 768"/>
                <a:gd name="T5" fmla="*/ 1 h 769"/>
                <a:gd name="T6" fmla="*/ 768 w 768"/>
                <a:gd name="T7" fmla="*/ 385 h 769"/>
                <a:gd name="T8" fmla="*/ 383 w 768"/>
                <a:gd name="T9" fmla="*/ 769 h 769"/>
                <a:gd name="T10" fmla="*/ 384 w 768"/>
                <a:gd name="T11" fmla="*/ 62 h 769"/>
                <a:gd name="T12" fmla="*/ 61 w 768"/>
                <a:gd name="T13" fmla="*/ 383 h 769"/>
                <a:gd name="T14" fmla="*/ 383 w 768"/>
                <a:gd name="T15" fmla="*/ 708 h 769"/>
                <a:gd name="T16" fmla="*/ 707 w 768"/>
                <a:gd name="T17" fmla="*/ 385 h 769"/>
                <a:gd name="T18" fmla="*/ 384 w 768"/>
                <a:gd name="T19" fmla="*/ 62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769">
                  <a:moveTo>
                    <a:pt x="383" y="769"/>
                  </a:moveTo>
                  <a:cubicBezTo>
                    <a:pt x="172" y="769"/>
                    <a:pt x="0" y="596"/>
                    <a:pt x="0" y="385"/>
                  </a:cubicBezTo>
                  <a:cubicBezTo>
                    <a:pt x="0" y="172"/>
                    <a:pt x="172" y="0"/>
                    <a:pt x="385" y="1"/>
                  </a:cubicBezTo>
                  <a:cubicBezTo>
                    <a:pt x="596" y="1"/>
                    <a:pt x="768" y="174"/>
                    <a:pt x="768" y="385"/>
                  </a:cubicBezTo>
                  <a:cubicBezTo>
                    <a:pt x="768" y="597"/>
                    <a:pt x="595" y="769"/>
                    <a:pt x="383" y="769"/>
                  </a:cubicBezTo>
                  <a:close/>
                  <a:moveTo>
                    <a:pt x="384" y="62"/>
                  </a:moveTo>
                  <a:cubicBezTo>
                    <a:pt x="206" y="62"/>
                    <a:pt x="61" y="206"/>
                    <a:pt x="61" y="383"/>
                  </a:cubicBezTo>
                  <a:cubicBezTo>
                    <a:pt x="61" y="562"/>
                    <a:pt x="205" y="707"/>
                    <a:pt x="383" y="708"/>
                  </a:cubicBezTo>
                  <a:cubicBezTo>
                    <a:pt x="561" y="708"/>
                    <a:pt x="707" y="563"/>
                    <a:pt x="707" y="385"/>
                  </a:cubicBezTo>
                  <a:cubicBezTo>
                    <a:pt x="707" y="207"/>
                    <a:pt x="562" y="62"/>
                    <a:pt x="38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92"/>
            <p:cNvSpPr>
              <a:spLocks/>
            </p:cNvSpPr>
            <p:nvPr/>
          </p:nvSpPr>
          <p:spPr bwMode="auto">
            <a:xfrm>
              <a:off x="11326813" y="2527300"/>
              <a:ext cx="1814513" cy="1819275"/>
            </a:xfrm>
            <a:custGeom>
              <a:avLst/>
              <a:gdLst>
                <a:gd name="T0" fmla="*/ 163 w 484"/>
                <a:gd name="T1" fmla="*/ 324 h 485"/>
                <a:gd name="T2" fmla="*/ 50 w 484"/>
                <a:gd name="T3" fmla="*/ 324 h 485"/>
                <a:gd name="T4" fmla="*/ 0 w 484"/>
                <a:gd name="T5" fmla="*/ 273 h 485"/>
                <a:gd name="T6" fmla="*/ 0 w 484"/>
                <a:gd name="T7" fmla="*/ 205 h 485"/>
                <a:gd name="T8" fmla="*/ 43 w 484"/>
                <a:gd name="T9" fmla="*/ 161 h 485"/>
                <a:gd name="T10" fmla="*/ 163 w 484"/>
                <a:gd name="T11" fmla="*/ 161 h 485"/>
                <a:gd name="T12" fmla="*/ 163 w 484"/>
                <a:gd name="T13" fmla="*/ 148 h 485"/>
                <a:gd name="T14" fmla="*/ 163 w 484"/>
                <a:gd name="T15" fmla="*/ 41 h 485"/>
                <a:gd name="T16" fmla="*/ 203 w 484"/>
                <a:gd name="T17" fmla="*/ 0 h 485"/>
                <a:gd name="T18" fmla="*/ 280 w 484"/>
                <a:gd name="T19" fmla="*/ 0 h 485"/>
                <a:gd name="T20" fmla="*/ 322 w 484"/>
                <a:gd name="T21" fmla="*/ 40 h 485"/>
                <a:gd name="T22" fmla="*/ 322 w 484"/>
                <a:gd name="T23" fmla="*/ 146 h 485"/>
                <a:gd name="T24" fmla="*/ 322 w 484"/>
                <a:gd name="T25" fmla="*/ 161 h 485"/>
                <a:gd name="T26" fmla="*/ 346 w 484"/>
                <a:gd name="T27" fmla="*/ 161 h 485"/>
                <a:gd name="T28" fmla="*/ 442 w 484"/>
                <a:gd name="T29" fmla="*/ 161 h 485"/>
                <a:gd name="T30" fmla="*/ 484 w 484"/>
                <a:gd name="T31" fmla="*/ 204 h 485"/>
                <a:gd name="T32" fmla="*/ 484 w 484"/>
                <a:gd name="T33" fmla="*/ 278 h 485"/>
                <a:gd name="T34" fmla="*/ 438 w 484"/>
                <a:gd name="T35" fmla="*/ 324 h 485"/>
                <a:gd name="T36" fmla="*/ 336 w 484"/>
                <a:gd name="T37" fmla="*/ 324 h 485"/>
                <a:gd name="T38" fmla="*/ 322 w 484"/>
                <a:gd name="T39" fmla="*/ 324 h 485"/>
                <a:gd name="T40" fmla="*/ 322 w 484"/>
                <a:gd name="T41" fmla="*/ 337 h 485"/>
                <a:gd name="T42" fmla="*/ 322 w 484"/>
                <a:gd name="T43" fmla="*/ 444 h 485"/>
                <a:gd name="T44" fmla="*/ 280 w 484"/>
                <a:gd name="T45" fmla="*/ 485 h 485"/>
                <a:gd name="T46" fmla="*/ 202 w 484"/>
                <a:gd name="T47" fmla="*/ 485 h 485"/>
                <a:gd name="T48" fmla="*/ 163 w 484"/>
                <a:gd name="T49" fmla="*/ 445 h 485"/>
                <a:gd name="T50" fmla="*/ 163 w 484"/>
                <a:gd name="T51" fmla="*/ 339 h 485"/>
                <a:gd name="T52" fmla="*/ 163 w 484"/>
                <a:gd name="T53" fmla="*/ 324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85">
                  <a:moveTo>
                    <a:pt x="163" y="324"/>
                  </a:moveTo>
                  <a:cubicBezTo>
                    <a:pt x="124" y="324"/>
                    <a:pt x="87" y="324"/>
                    <a:pt x="50" y="324"/>
                  </a:cubicBezTo>
                  <a:cubicBezTo>
                    <a:pt x="14" y="324"/>
                    <a:pt x="0" y="310"/>
                    <a:pt x="0" y="273"/>
                  </a:cubicBezTo>
                  <a:cubicBezTo>
                    <a:pt x="0" y="250"/>
                    <a:pt x="0" y="227"/>
                    <a:pt x="0" y="205"/>
                  </a:cubicBezTo>
                  <a:cubicBezTo>
                    <a:pt x="0" y="177"/>
                    <a:pt x="16" y="162"/>
                    <a:pt x="43" y="161"/>
                  </a:cubicBezTo>
                  <a:cubicBezTo>
                    <a:pt x="82" y="161"/>
                    <a:pt x="122" y="161"/>
                    <a:pt x="163" y="161"/>
                  </a:cubicBezTo>
                  <a:cubicBezTo>
                    <a:pt x="163" y="156"/>
                    <a:pt x="163" y="152"/>
                    <a:pt x="163" y="148"/>
                  </a:cubicBezTo>
                  <a:cubicBezTo>
                    <a:pt x="163" y="112"/>
                    <a:pt x="162" y="77"/>
                    <a:pt x="163" y="41"/>
                  </a:cubicBezTo>
                  <a:cubicBezTo>
                    <a:pt x="163" y="15"/>
                    <a:pt x="177" y="0"/>
                    <a:pt x="203" y="0"/>
                  </a:cubicBezTo>
                  <a:cubicBezTo>
                    <a:pt x="229" y="0"/>
                    <a:pt x="255" y="0"/>
                    <a:pt x="280" y="0"/>
                  </a:cubicBezTo>
                  <a:cubicBezTo>
                    <a:pt x="306" y="0"/>
                    <a:pt x="321" y="14"/>
                    <a:pt x="322" y="40"/>
                  </a:cubicBezTo>
                  <a:cubicBezTo>
                    <a:pt x="323" y="76"/>
                    <a:pt x="322" y="111"/>
                    <a:pt x="322" y="146"/>
                  </a:cubicBezTo>
                  <a:cubicBezTo>
                    <a:pt x="322" y="151"/>
                    <a:pt x="322" y="155"/>
                    <a:pt x="322" y="161"/>
                  </a:cubicBezTo>
                  <a:cubicBezTo>
                    <a:pt x="331" y="161"/>
                    <a:pt x="339" y="161"/>
                    <a:pt x="346" y="161"/>
                  </a:cubicBezTo>
                  <a:cubicBezTo>
                    <a:pt x="378" y="161"/>
                    <a:pt x="410" y="161"/>
                    <a:pt x="442" y="161"/>
                  </a:cubicBezTo>
                  <a:cubicBezTo>
                    <a:pt x="468" y="162"/>
                    <a:pt x="484" y="178"/>
                    <a:pt x="484" y="204"/>
                  </a:cubicBezTo>
                  <a:cubicBezTo>
                    <a:pt x="484" y="228"/>
                    <a:pt x="484" y="253"/>
                    <a:pt x="484" y="278"/>
                  </a:cubicBezTo>
                  <a:cubicBezTo>
                    <a:pt x="484" y="308"/>
                    <a:pt x="469" y="324"/>
                    <a:pt x="438" y="324"/>
                  </a:cubicBezTo>
                  <a:cubicBezTo>
                    <a:pt x="404" y="324"/>
                    <a:pt x="370" y="324"/>
                    <a:pt x="336" y="324"/>
                  </a:cubicBezTo>
                  <a:cubicBezTo>
                    <a:pt x="332" y="324"/>
                    <a:pt x="328" y="324"/>
                    <a:pt x="322" y="324"/>
                  </a:cubicBezTo>
                  <a:cubicBezTo>
                    <a:pt x="322" y="329"/>
                    <a:pt x="322" y="333"/>
                    <a:pt x="322" y="337"/>
                  </a:cubicBezTo>
                  <a:cubicBezTo>
                    <a:pt x="322" y="373"/>
                    <a:pt x="322" y="409"/>
                    <a:pt x="322" y="444"/>
                  </a:cubicBezTo>
                  <a:cubicBezTo>
                    <a:pt x="321" y="470"/>
                    <a:pt x="306" y="485"/>
                    <a:pt x="280" y="485"/>
                  </a:cubicBezTo>
                  <a:cubicBezTo>
                    <a:pt x="254" y="485"/>
                    <a:pt x="228" y="485"/>
                    <a:pt x="202" y="485"/>
                  </a:cubicBezTo>
                  <a:cubicBezTo>
                    <a:pt x="178" y="485"/>
                    <a:pt x="163" y="469"/>
                    <a:pt x="163" y="445"/>
                  </a:cubicBezTo>
                  <a:cubicBezTo>
                    <a:pt x="162" y="410"/>
                    <a:pt x="163" y="374"/>
                    <a:pt x="163" y="339"/>
                  </a:cubicBezTo>
                  <a:cubicBezTo>
                    <a:pt x="163" y="334"/>
                    <a:pt x="163" y="330"/>
                    <a:pt x="163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6474792" y="3119991"/>
            <a:ext cx="328783" cy="869381"/>
            <a:chOff x="13598526" y="1766888"/>
            <a:chExt cx="1062038" cy="2808288"/>
          </a:xfrm>
          <a:solidFill>
            <a:srgbClr val="245685"/>
          </a:solidFill>
        </p:grpSpPr>
        <p:sp>
          <p:nvSpPr>
            <p:cNvPr id="246" name="Freeform 106"/>
            <p:cNvSpPr>
              <a:spLocks/>
            </p:cNvSpPr>
            <p:nvPr/>
          </p:nvSpPr>
          <p:spPr bwMode="auto">
            <a:xfrm>
              <a:off x="13606463" y="1766888"/>
              <a:ext cx="938213" cy="536575"/>
            </a:xfrm>
            <a:custGeom>
              <a:avLst/>
              <a:gdLst>
                <a:gd name="T0" fmla="*/ 218 w 250"/>
                <a:gd name="T1" fmla="*/ 40 h 143"/>
                <a:gd name="T2" fmla="*/ 230 w 250"/>
                <a:gd name="T3" fmla="*/ 78 h 143"/>
                <a:gd name="T4" fmla="*/ 213 w 250"/>
                <a:gd name="T5" fmla="*/ 123 h 143"/>
                <a:gd name="T6" fmla="*/ 157 w 250"/>
                <a:gd name="T7" fmla="*/ 137 h 143"/>
                <a:gd name="T8" fmla="*/ 139 w 250"/>
                <a:gd name="T9" fmla="*/ 141 h 143"/>
                <a:gd name="T10" fmla="*/ 116 w 250"/>
                <a:gd name="T11" fmla="*/ 127 h 143"/>
                <a:gd name="T12" fmla="*/ 74 w 250"/>
                <a:gd name="T13" fmla="*/ 118 h 143"/>
                <a:gd name="T14" fmla="*/ 47 w 250"/>
                <a:gd name="T15" fmla="*/ 136 h 143"/>
                <a:gd name="T16" fmla="*/ 10 w 250"/>
                <a:gd name="T17" fmla="*/ 118 h 143"/>
                <a:gd name="T18" fmla="*/ 7 w 250"/>
                <a:gd name="T19" fmla="*/ 111 h 143"/>
                <a:gd name="T20" fmla="*/ 33 w 250"/>
                <a:gd name="T21" fmla="*/ 80 h 143"/>
                <a:gd name="T22" fmla="*/ 56 w 250"/>
                <a:gd name="T23" fmla="*/ 59 h 143"/>
                <a:gd name="T24" fmla="*/ 55 w 250"/>
                <a:gd name="T25" fmla="*/ 49 h 143"/>
                <a:gd name="T26" fmla="*/ 69 w 250"/>
                <a:gd name="T27" fmla="*/ 42 h 143"/>
                <a:gd name="T28" fmla="*/ 109 w 250"/>
                <a:gd name="T29" fmla="*/ 44 h 143"/>
                <a:gd name="T30" fmla="*/ 139 w 250"/>
                <a:gd name="T31" fmla="*/ 33 h 143"/>
                <a:gd name="T32" fmla="*/ 170 w 250"/>
                <a:gd name="T33" fmla="*/ 18 h 143"/>
                <a:gd name="T34" fmla="*/ 188 w 250"/>
                <a:gd name="T35" fmla="*/ 8 h 143"/>
                <a:gd name="T36" fmla="*/ 218 w 250"/>
                <a:gd name="T37" fmla="*/ 28 h 143"/>
                <a:gd name="T38" fmla="*/ 218 w 250"/>
                <a:gd name="T39" fmla="*/ 4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0" h="143">
                  <a:moveTo>
                    <a:pt x="218" y="40"/>
                  </a:moveTo>
                  <a:cubicBezTo>
                    <a:pt x="215" y="55"/>
                    <a:pt x="221" y="67"/>
                    <a:pt x="230" y="78"/>
                  </a:cubicBezTo>
                  <a:cubicBezTo>
                    <a:pt x="250" y="103"/>
                    <a:pt x="244" y="117"/>
                    <a:pt x="213" y="123"/>
                  </a:cubicBezTo>
                  <a:cubicBezTo>
                    <a:pt x="194" y="126"/>
                    <a:pt x="176" y="133"/>
                    <a:pt x="157" y="137"/>
                  </a:cubicBezTo>
                  <a:cubicBezTo>
                    <a:pt x="151" y="139"/>
                    <a:pt x="145" y="140"/>
                    <a:pt x="139" y="141"/>
                  </a:cubicBezTo>
                  <a:cubicBezTo>
                    <a:pt x="127" y="143"/>
                    <a:pt x="119" y="138"/>
                    <a:pt x="116" y="127"/>
                  </a:cubicBezTo>
                  <a:cubicBezTo>
                    <a:pt x="110" y="103"/>
                    <a:pt x="91" y="102"/>
                    <a:pt x="74" y="118"/>
                  </a:cubicBezTo>
                  <a:cubicBezTo>
                    <a:pt x="67" y="125"/>
                    <a:pt x="57" y="132"/>
                    <a:pt x="47" y="136"/>
                  </a:cubicBezTo>
                  <a:cubicBezTo>
                    <a:pt x="31" y="143"/>
                    <a:pt x="16" y="134"/>
                    <a:pt x="10" y="118"/>
                  </a:cubicBezTo>
                  <a:cubicBezTo>
                    <a:pt x="9" y="116"/>
                    <a:pt x="8" y="114"/>
                    <a:pt x="7" y="111"/>
                  </a:cubicBezTo>
                  <a:cubicBezTo>
                    <a:pt x="0" y="86"/>
                    <a:pt x="6" y="78"/>
                    <a:pt x="33" y="80"/>
                  </a:cubicBezTo>
                  <a:cubicBezTo>
                    <a:pt x="48" y="82"/>
                    <a:pt x="56" y="74"/>
                    <a:pt x="56" y="59"/>
                  </a:cubicBezTo>
                  <a:cubicBezTo>
                    <a:pt x="55" y="56"/>
                    <a:pt x="55" y="52"/>
                    <a:pt x="55" y="49"/>
                  </a:cubicBezTo>
                  <a:cubicBezTo>
                    <a:pt x="55" y="40"/>
                    <a:pt x="63" y="36"/>
                    <a:pt x="69" y="42"/>
                  </a:cubicBezTo>
                  <a:cubicBezTo>
                    <a:pt x="83" y="54"/>
                    <a:pt x="95" y="50"/>
                    <a:pt x="109" y="44"/>
                  </a:cubicBezTo>
                  <a:cubicBezTo>
                    <a:pt x="118" y="39"/>
                    <a:pt x="129" y="37"/>
                    <a:pt x="139" y="33"/>
                  </a:cubicBezTo>
                  <a:cubicBezTo>
                    <a:pt x="150" y="29"/>
                    <a:pt x="160" y="23"/>
                    <a:pt x="170" y="18"/>
                  </a:cubicBezTo>
                  <a:cubicBezTo>
                    <a:pt x="176" y="15"/>
                    <a:pt x="181" y="11"/>
                    <a:pt x="188" y="8"/>
                  </a:cubicBezTo>
                  <a:cubicBezTo>
                    <a:pt x="206" y="0"/>
                    <a:pt x="218" y="8"/>
                    <a:pt x="218" y="28"/>
                  </a:cubicBezTo>
                  <a:cubicBezTo>
                    <a:pt x="218" y="32"/>
                    <a:pt x="218" y="36"/>
                    <a:pt x="21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07"/>
            <p:cNvSpPr>
              <a:spLocks/>
            </p:cNvSpPr>
            <p:nvPr/>
          </p:nvSpPr>
          <p:spPr bwMode="auto">
            <a:xfrm>
              <a:off x="13727113" y="2265363"/>
              <a:ext cx="925513" cy="511175"/>
            </a:xfrm>
            <a:custGeom>
              <a:avLst/>
              <a:gdLst>
                <a:gd name="T0" fmla="*/ 222 w 247"/>
                <a:gd name="T1" fmla="*/ 30 h 136"/>
                <a:gd name="T2" fmla="*/ 221 w 247"/>
                <a:gd name="T3" fmla="*/ 41 h 136"/>
                <a:gd name="T4" fmla="*/ 227 w 247"/>
                <a:gd name="T5" fmla="*/ 73 h 136"/>
                <a:gd name="T6" fmla="*/ 233 w 247"/>
                <a:gd name="T7" fmla="*/ 83 h 136"/>
                <a:gd name="T8" fmla="*/ 215 w 247"/>
                <a:gd name="T9" fmla="*/ 122 h 136"/>
                <a:gd name="T10" fmla="*/ 150 w 247"/>
                <a:gd name="T11" fmla="*/ 134 h 136"/>
                <a:gd name="T12" fmla="*/ 136 w 247"/>
                <a:gd name="T13" fmla="*/ 136 h 136"/>
                <a:gd name="T14" fmla="*/ 112 w 247"/>
                <a:gd name="T15" fmla="*/ 118 h 136"/>
                <a:gd name="T16" fmla="*/ 78 w 247"/>
                <a:gd name="T17" fmla="*/ 104 h 136"/>
                <a:gd name="T18" fmla="*/ 61 w 247"/>
                <a:gd name="T19" fmla="*/ 117 h 136"/>
                <a:gd name="T20" fmla="*/ 18 w 247"/>
                <a:gd name="T21" fmla="*/ 119 h 136"/>
                <a:gd name="T22" fmla="*/ 5 w 247"/>
                <a:gd name="T23" fmla="*/ 76 h 136"/>
                <a:gd name="T24" fmla="*/ 18 w 247"/>
                <a:gd name="T25" fmla="*/ 66 h 136"/>
                <a:gd name="T26" fmla="*/ 33 w 247"/>
                <a:gd name="T27" fmla="*/ 67 h 136"/>
                <a:gd name="T28" fmla="*/ 58 w 247"/>
                <a:gd name="T29" fmla="*/ 45 h 136"/>
                <a:gd name="T30" fmla="*/ 58 w 247"/>
                <a:gd name="T31" fmla="*/ 38 h 136"/>
                <a:gd name="T32" fmla="*/ 74 w 247"/>
                <a:gd name="T33" fmla="*/ 32 h 136"/>
                <a:gd name="T34" fmla="*/ 112 w 247"/>
                <a:gd name="T35" fmla="*/ 36 h 136"/>
                <a:gd name="T36" fmla="*/ 137 w 247"/>
                <a:gd name="T37" fmla="*/ 29 h 136"/>
                <a:gd name="T38" fmla="*/ 174 w 247"/>
                <a:gd name="T39" fmla="*/ 16 h 136"/>
                <a:gd name="T40" fmla="*/ 194 w 247"/>
                <a:gd name="T41" fmla="*/ 6 h 136"/>
                <a:gd name="T42" fmla="*/ 222 w 247"/>
                <a:gd name="T43" fmla="*/ 3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7" h="136">
                  <a:moveTo>
                    <a:pt x="222" y="30"/>
                  </a:moveTo>
                  <a:cubicBezTo>
                    <a:pt x="222" y="32"/>
                    <a:pt x="222" y="36"/>
                    <a:pt x="221" y="41"/>
                  </a:cubicBezTo>
                  <a:cubicBezTo>
                    <a:pt x="218" y="52"/>
                    <a:pt x="220" y="63"/>
                    <a:pt x="227" y="73"/>
                  </a:cubicBezTo>
                  <a:cubicBezTo>
                    <a:pt x="229" y="76"/>
                    <a:pt x="231" y="79"/>
                    <a:pt x="233" y="83"/>
                  </a:cubicBezTo>
                  <a:cubicBezTo>
                    <a:pt x="247" y="104"/>
                    <a:pt x="240" y="118"/>
                    <a:pt x="215" y="122"/>
                  </a:cubicBezTo>
                  <a:cubicBezTo>
                    <a:pt x="193" y="125"/>
                    <a:pt x="172" y="130"/>
                    <a:pt x="150" y="134"/>
                  </a:cubicBezTo>
                  <a:cubicBezTo>
                    <a:pt x="146" y="135"/>
                    <a:pt x="141" y="136"/>
                    <a:pt x="136" y="136"/>
                  </a:cubicBezTo>
                  <a:cubicBezTo>
                    <a:pt x="122" y="136"/>
                    <a:pt x="116" y="131"/>
                    <a:pt x="112" y="118"/>
                  </a:cubicBezTo>
                  <a:cubicBezTo>
                    <a:pt x="107" y="97"/>
                    <a:pt x="95" y="92"/>
                    <a:pt x="78" y="104"/>
                  </a:cubicBezTo>
                  <a:cubicBezTo>
                    <a:pt x="72" y="108"/>
                    <a:pt x="66" y="113"/>
                    <a:pt x="61" y="117"/>
                  </a:cubicBezTo>
                  <a:cubicBezTo>
                    <a:pt x="47" y="127"/>
                    <a:pt x="29" y="128"/>
                    <a:pt x="18" y="119"/>
                  </a:cubicBezTo>
                  <a:cubicBezTo>
                    <a:pt x="9" y="113"/>
                    <a:pt x="0" y="87"/>
                    <a:pt x="5" y="76"/>
                  </a:cubicBezTo>
                  <a:cubicBezTo>
                    <a:pt x="7" y="72"/>
                    <a:pt x="13" y="68"/>
                    <a:pt x="18" y="66"/>
                  </a:cubicBezTo>
                  <a:cubicBezTo>
                    <a:pt x="22" y="65"/>
                    <a:pt x="28" y="66"/>
                    <a:pt x="33" y="67"/>
                  </a:cubicBezTo>
                  <a:cubicBezTo>
                    <a:pt x="50" y="69"/>
                    <a:pt x="58" y="63"/>
                    <a:pt x="58" y="45"/>
                  </a:cubicBezTo>
                  <a:cubicBezTo>
                    <a:pt x="58" y="43"/>
                    <a:pt x="58" y="41"/>
                    <a:pt x="58" y="38"/>
                  </a:cubicBezTo>
                  <a:cubicBezTo>
                    <a:pt x="59" y="28"/>
                    <a:pt x="67" y="24"/>
                    <a:pt x="74" y="32"/>
                  </a:cubicBezTo>
                  <a:cubicBezTo>
                    <a:pt x="86" y="45"/>
                    <a:pt x="98" y="42"/>
                    <a:pt x="112" y="36"/>
                  </a:cubicBezTo>
                  <a:cubicBezTo>
                    <a:pt x="119" y="33"/>
                    <a:pt x="128" y="32"/>
                    <a:pt x="137" y="29"/>
                  </a:cubicBezTo>
                  <a:cubicBezTo>
                    <a:pt x="149" y="25"/>
                    <a:pt x="161" y="21"/>
                    <a:pt x="174" y="16"/>
                  </a:cubicBezTo>
                  <a:cubicBezTo>
                    <a:pt x="181" y="13"/>
                    <a:pt x="187" y="9"/>
                    <a:pt x="194" y="6"/>
                  </a:cubicBezTo>
                  <a:cubicBezTo>
                    <a:pt x="213" y="0"/>
                    <a:pt x="223" y="8"/>
                    <a:pt x="22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08"/>
            <p:cNvSpPr>
              <a:spLocks/>
            </p:cNvSpPr>
            <p:nvPr/>
          </p:nvSpPr>
          <p:spPr bwMode="auto">
            <a:xfrm>
              <a:off x="13692188" y="3616325"/>
              <a:ext cx="885825" cy="592138"/>
            </a:xfrm>
            <a:custGeom>
              <a:avLst/>
              <a:gdLst>
                <a:gd name="T0" fmla="*/ 216 w 236"/>
                <a:gd name="T1" fmla="*/ 131 h 158"/>
                <a:gd name="T2" fmla="*/ 189 w 236"/>
                <a:gd name="T3" fmla="*/ 155 h 158"/>
                <a:gd name="T4" fmla="*/ 176 w 236"/>
                <a:gd name="T5" fmla="*/ 151 h 158"/>
                <a:gd name="T6" fmla="*/ 120 w 236"/>
                <a:gd name="T7" fmla="*/ 135 h 158"/>
                <a:gd name="T8" fmla="*/ 92 w 236"/>
                <a:gd name="T9" fmla="*/ 97 h 158"/>
                <a:gd name="T10" fmla="*/ 69 w 236"/>
                <a:gd name="T11" fmla="*/ 76 h 158"/>
                <a:gd name="T12" fmla="*/ 41 w 236"/>
                <a:gd name="T13" fmla="*/ 81 h 158"/>
                <a:gd name="T14" fmla="*/ 6 w 236"/>
                <a:gd name="T15" fmla="*/ 63 h 158"/>
                <a:gd name="T16" fmla="*/ 13 w 236"/>
                <a:gd name="T17" fmla="*/ 19 h 158"/>
                <a:gd name="T18" fmla="*/ 32 w 236"/>
                <a:gd name="T19" fmla="*/ 17 h 158"/>
                <a:gd name="T20" fmla="*/ 45 w 236"/>
                <a:gd name="T21" fmla="*/ 25 h 158"/>
                <a:gd name="T22" fmla="*/ 72 w 236"/>
                <a:gd name="T23" fmla="*/ 17 h 158"/>
                <a:gd name="T24" fmla="*/ 77 w 236"/>
                <a:gd name="T25" fmla="*/ 8 h 158"/>
                <a:gd name="T26" fmla="*/ 94 w 236"/>
                <a:gd name="T27" fmla="*/ 9 h 158"/>
                <a:gd name="T28" fmla="*/ 128 w 236"/>
                <a:gd name="T29" fmla="*/ 30 h 158"/>
                <a:gd name="T30" fmla="*/ 145 w 236"/>
                <a:gd name="T31" fmla="*/ 32 h 158"/>
                <a:gd name="T32" fmla="*/ 202 w 236"/>
                <a:gd name="T33" fmla="*/ 39 h 158"/>
                <a:gd name="T34" fmla="*/ 218 w 236"/>
                <a:gd name="T35" fmla="*/ 40 h 158"/>
                <a:gd name="T36" fmla="*/ 232 w 236"/>
                <a:gd name="T37" fmla="*/ 65 h 158"/>
                <a:gd name="T38" fmla="*/ 225 w 236"/>
                <a:gd name="T39" fmla="*/ 79 h 158"/>
                <a:gd name="T40" fmla="*/ 215 w 236"/>
                <a:gd name="T41" fmla="*/ 125 h 158"/>
                <a:gd name="T42" fmla="*/ 216 w 236"/>
                <a:gd name="T43" fmla="*/ 13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158">
                  <a:moveTo>
                    <a:pt x="216" y="131"/>
                  </a:moveTo>
                  <a:cubicBezTo>
                    <a:pt x="216" y="150"/>
                    <a:pt x="207" y="158"/>
                    <a:pt x="189" y="155"/>
                  </a:cubicBezTo>
                  <a:cubicBezTo>
                    <a:pt x="185" y="154"/>
                    <a:pt x="181" y="152"/>
                    <a:pt x="176" y="151"/>
                  </a:cubicBezTo>
                  <a:cubicBezTo>
                    <a:pt x="158" y="146"/>
                    <a:pt x="139" y="140"/>
                    <a:pt x="120" y="135"/>
                  </a:cubicBezTo>
                  <a:cubicBezTo>
                    <a:pt x="94" y="129"/>
                    <a:pt x="89" y="124"/>
                    <a:pt x="92" y="97"/>
                  </a:cubicBezTo>
                  <a:cubicBezTo>
                    <a:pt x="94" y="84"/>
                    <a:pt x="83" y="74"/>
                    <a:pt x="69" y="76"/>
                  </a:cubicBezTo>
                  <a:cubicBezTo>
                    <a:pt x="60" y="77"/>
                    <a:pt x="50" y="80"/>
                    <a:pt x="41" y="81"/>
                  </a:cubicBezTo>
                  <a:cubicBezTo>
                    <a:pt x="26" y="82"/>
                    <a:pt x="13" y="77"/>
                    <a:pt x="6" y="63"/>
                  </a:cubicBezTo>
                  <a:cubicBezTo>
                    <a:pt x="0" y="53"/>
                    <a:pt x="4" y="27"/>
                    <a:pt x="13" y="19"/>
                  </a:cubicBezTo>
                  <a:cubicBezTo>
                    <a:pt x="17" y="16"/>
                    <a:pt x="26" y="16"/>
                    <a:pt x="32" y="17"/>
                  </a:cubicBezTo>
                  <a:cubicBezTo>
                    <a:pt x="36" y="18"/>
                    <a:pt x="40" y="22"/>
                    <a:pt x="45" y="25"/>
                  </a:cubicBezTo>
                  <a:cubicBezTo>
                    <a:pt x="56" y="32"/>
                    <a:pt x="66" y="29"/>
                    <a:pt x="72" y="17"/>
                  </a:cubicBezTo>
                  <a:cubicBezTo>
                    <a:pt x="74" y="14"/>
                    <a:pt x="75" y="11"/>
                    <a:pt x="77" y="8"/>
                  </a:cubicBezTo>
                  <a:cubicBezTo>
                    <a:pt x="82" y="0"/>
                    <a:pt x="91" y="0"/>
                    <a:pt x="94" y="9"/>
                  </a:cubicBezTo>
                  <a:cubicBezTo>
                    <a:pt x="99" y="27"/>
                    <a:pt x="112" y="30"/>
                    <a:pt x="128" y="30"/>
                  </a:cubicBezTo>
                  <a:cubicBezTo>
                    <a:pt x="134" y="30"/>
                    <a:pt x="140" y="30"/>
                    <a:pt x="145" y="32"/>
                  </a:cubicBezTo>
                  <a:cubicBezTo>
                    <a:pt x="163" y="41"/>
                    <a:pt x="183" y="40"/>
                    <a:pt x="202" y="39"/>
                  </a:cubicBezTo>
                  <a:cubicBezTo>
                    <a:pt x="207" y="39"/>
                    <a:pt x="213" y="39"/>
                    <a:pt x="218" y="40"/>
                  </a:cubicBezTo>
                  <a:cubicBezTo>
                    <a:pt x="231" y="43"/>
                    <a:pt x="236" y="53"/>
                    <a:pt x="232" y="65"/>
                  </a:cubicBezTo>
                  <a:cubicBezTo>
                    <a:pt x="230" y="70"/>
                    <a:pt x="228" y="75"/>
                    <a:pt x="225" y="79"/>
                  </a:cubicBezTo>
                  <a:cubicBezTo>
                    <a:pt x="213" y="92"/>
                    <a:pt x="210" y="108"/>
                    <a:pt x="215" y="125"/>
                  </a:cubicBezTo>
                  <a:cubicBezTo>
                    <a:pt x="215" y="127"/>
                    <a:pt x="215" y="129"/>
                    <a:pt x="216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09"/>
            <p:cNvSpPr>
              <a:spLocks/>
            </p:cNvSpPr>
            <p:nvPr/>
          </p:nvSpPr>
          <p:spPr bwMode="auto">
            <a:xfrm>
              <a:off x="13774738" y="2768600"/>
              <a:ext cx="863600" cy="457200"/>
            </a:xfrm>
            <a:custGeom>
              <a:avLst/>
              <a:gdLst>
                <a:gd name="T0" fmla="*/ 2 w 230"/>
                <a:gd name="T1" fmla="*/ 59 h 122"/>
                <a:gd name="T2" fmla="*/ 2 w 230"/>
                <a:gd name="T3" fmla="*/ 56 h 122"/>
                <a:gd name="T4" fmla="*/ 31 w 230"/>
                <a:gd name="T5" fmla="*/ 35 h 122"/>
                <a:gd name="T6" fmla="*/ 61 w 230"/>
                <a:gd name="T7" fmla="*/ 17 h 122"/>
                <a:gd name="T8" fmla="*/ 62 w 230"/>
                <a:gd name="T9" fmla="*/ 12 h 122"/>
                <a:gd name="T10" fmla="*/ 68 w 230"/>
                <a:gd name="T11" fmla="*/ 4 h 122"/>
                <a:gd name="T12" fmla="*/ 79 w 230"/>
                <a:gd name="T13" fmla="*/ 8 h 122"/>
                <a:gd name="T14" fmla="*/ 109 w 230"/>
                <a:gd name="T15" fmla="*/ 19 h 122"/>
                <a:gd name="T16" fmla="*/ 150 w 230"/>
                <a:gd name="T17" fmla="*/ 16 h 122"/>
                <a:gd name="T18" fmla="*/ 180 w 230"/>
                <a:gd name="T19" fmla="*/ 9 h 122"/>
                <a:gd name="T20" fmla="*/ 204 w 230"/>
                <a:gd name="T21" fmla="*/ 3 h 122"/>
                <a:gd name="T22" fmla="*/ 226 w 230"/>
                <a:gd name="T23" fmla="*/ 24 h 122"/>
                <a:gd name="T24" fmla="*/ 224 w 230"/>
                <a:gd name="T25" fmla="*/ 36 h 122"/>
                <a:gd name="T26" fmla="*/ 226 w 230"/>
                <a:gd name="T27" fmla="*/ 86 h 122"/>
                <a:gd name="T28" fmla="*/ 226 w 230"/>
                <a:gd name="T29" fmla="*/ 112 h 122"/>
                <a:gd name="T30" fmla="*/ 201 w 230"/>
                <a:gd name="T31" fmla="*/ 120 h 122"/>
                <a:gd name="T32" fmla="*/ 132 w 230"/>
                <a:gd name="T33" fmla="*/ 121 h 122"/>
                <a:gd name="T34" fmla="*/ 101 w 230"/>
                <a:gd name="T35" fmla="*/ 99 h 122"/>
                <a:gd name="T36" fmla="*/ 61 w 230"/>
                <a:gd name="T37" fmla="*/ 84 h 122"/>
                <a:gd name="T38" fmla="*/ 15 w 230"/>
                <a:gd name="T39" fmla="*/ 89 h 122"/>
                <a:gd name="T40" fmla="*/ 2 w 230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0" h="122">
                  <a:moveTo>
                    <a:pt x="2" y="59"/>
                  </a:moveTo>
                  <a:cubicBezTo>
                    <a:pt x="2" y="58"/>
                    <a:pt x="2" y="57"/>
                    <a:pt x="2" y="56"/>
                  </a:cubicBezTo>
                  <a:cubicBezTo>
                    <a:pt x="3" y="32"/>
                    <a:pt x="8" y="28"/>
                    <a:pt x="31" y="35"/>
                  </a:cubicBezTo>
                  <a:cubicBezTo>
                    <a:pt x="50" y="41"/>
                    <a:pt x="57" y="36"/>
                    <a:pt x="61" y="17"/>
                  </a:cubicBezTo>
                  <a:cubicBezTo>
                    <a:pt x="61" y="15"/>
                    <a:pt x="61" y="14"/>
                    <a:pt x="62" y="12"/>
                  </a:cubicBezTo>
                  <a:cubicBezTo>
                    <a:pt x="64" y="9"/>
                    <a:pt x="66" y="4"/>
                    <a:pt x="68" y="4"/>
                  </a:cubicBezTo>
                  <a:cubicBezTo>
                    <a:pt x="72" y="3"/>
                    <a:pt x="77" y="5"/>
                    <a:pt x="79" y="8"/>
                  </a:cubicBezTo>
                  <a:cubicBezTo>
                    <a:pt x="87" y="20"/>
                    <a:pt x="96" y="22"/>
                    <a:pt x="109" y="19"/>
                  </a:cubicBezTo>
                  <a:cubicBezTo>
                    <a:pt x="122" y="17"/>
                    <a:pt x="136" y="17"/>
                    <a:pt x="150" y="16"/>
                  </a:cubicBezTo>
                  <a:cubicBezTo>
                    <a:pt x="160" y="14"/>
                    <a:pt x="170" y="12"/>
                    <a:pt x="180" y="9"/>
                  </a:cubicBezTo>
                  <a:cubicBezTo>
                    <a:pt x="188" y="7"/>
                    <a:pt x="196" y="4"/>
                    <a:pt x="204" y="3"/>
                  </a:cubicBezTo>
                  <a:cubicBezTo>
                    <a:pt x="219" y="0"/>
                    <a:pt x="228" y="9"/>
                    <a:pt x="226" y="24"/>
                  </a:cubicBezTo>
                  <a:cubicBezTo>
                    <a:pt x="226" y="28"/>
                    <a:pt x="225" y="32"/>
                    <a:pt x="224" y="36"/>
                  </a:cubicBezTo>
                  <a:cubicBezTo>
                    <a:pt x="216" y="53"/>
                    <a:pt x="218" y="69"/>
                    <a:pt x="226" y="86"/>
                  </a:cubicBezTo>
                  <a:cubicBezTo>
                    <a:pt x="230" y="93"/>
                    <a:pt x="230" y="105"/>
                    <a:pt x="226" y="112"/>
                  </a:cubicBezTo>
                  <a:cubicBezTo>
                    <a:pt x="222" y="120"/>
                    <a:pt x="212" y="121"/>
                    <a:pt x="201" y="120"/>
                  </a:cubicBezTo>
                  <a:cubicBezTo>
                    <a:pt x="178" y="119"/>
                    <a:pt x="155" y="120"/>
                    <a:pt x="132" y="121"/>
                  </a:cubicBezTo>
                  <a:cubicBezTo>
                    <a:pt x="114" y="122"/>
                    <a:pt x="104" y="114"/>
                    <a:pt x="101" y="99"/>
                  </a:cubicBezTo>
                  <a:cubicBezTo>
                    <a:pt x="97" y="74"/>
                    <a:pt x="81" y="68"/>
                    <a:pt x="61" y="84"/>
                  </a:cubicBezTo>
                  <a:cubicBezTo>
                    <a:pt x="46" y="95"/>
                    <a:pt x="30" y="96"/>
                    <a:pt x="15" y="89"/>
                  </a:cubicBezTo>
                  <a:cubicBezTo>
                    <a:pt x="3" y="84"/>
                    <a:pt x="0" y="72"/>
                    <a:pt x="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10"/>
            <p:cNvSpPr>
              <a:spLocks/>
            </p:cNvSpPr>
            <p:nvPr/>
          </p:nvSpPr>
          <p:spPr bwMode="auto">
            <a:xfrm>
              <a:off x="13757276" y="3176588"/>
              <a:ext cx="903288" cy="574675"/>
            </a:xfrm>
            <a:custGeom>
              <a:avLst/>
              <a:gdLst>
                <a:gd name="T0" fmla="*/ 95 w 241"/>
                <a:gd name="T1" fmla="*/ 98 h 153"/>
                <a:gd name="T2" fmla="*/ 66 w 241"/>
                <a:gd name="T3" fmla="*/ 74 h 153"/>
                <a:gd name="T4" fmla="*/ 50 w 241"/>
                <a:gd name="T5" fmla="*/ 78 h 153"/>
                <a:gd name="T6" fmla="*/ 11 w 241"/>
                <a:gd name="T7" fmla="*/ 66 h 153"/>
                <a:gd name="T8" fmla="*/ 9 w 241"/>
                <a:gd name="T9" fmla="*/ 26 h 153"/>
                <a:gd name="T10" fmla="*/ 37 w 241"/>
                <a:gd name="T11" fmla="*/ 18 h 153"/>
                <a:gd name="T12" fmla="*/ 41 w 241"/>
                <a:gd name="T13" fmla="*/ 21 h 153"/>
                <a:gd name="T14" fmla="*/ 75 w 241"/>
                <a:gd name="T15" fmla="*/ 10 h 153"/>
                <a:gd name="T16" fmla="*/ 86 w 241"/>
                <a:gd name="T17" fmla="*/ 1 h 153"/>
                <a:gd name="T18" fmla="*/ 95 w 241"/>
                <a:gd name="T19" fmla="*/ 9 h 153"/>
                <a:gd name="T20" fmla="*/ 121 w 241"/>
                <a:gd name="T21" fmla="*/ 25 h 153"/>
                <a:gd name="T22" fmla="*/ 163 w 241"/>
                <a:gd name="T23" fmla="*/ 31 h 153"/>
                <a:gd name="T24" fmla="*/ 197 w 241"/>
                <a:gd name="T25" fmla="*/ 32 h 153"/>
                <a:gd name="T26" fmla="*/ 212 w 241"/>
                <a:gd name="T27" fmla="*/ 31 h 153"/>
                <a:gd name="T28" fmla="*/ 231 w 241"/>
                <a:gd name="T29" fmla="*/ 62 h 153"/>
                <a:gd name="T30" fmla="*/ 225 w 241"/>
                <a:gd name="T31" fmla="*/ 74 h 153"/>
                <a:gd name="T32" fmla="*/ 218 w 241"/>
                <a:gd name="T33" fmla="*/ 110 h 153"/>
                <a:gd name="T34" fmla="*/ 180 w 241"/>
                <a:gd name="T35" fmla="*/ 143 h 153"/>
                <a:gd name="T36" fmla="*/ 126 w 241"/>
                <a:gd name="T37" fmla="*/ 130 h 153"/>
                <a:gd name="T38" fmla="*/ 117 w 241"/>
                <a:gd name="T39" fmla="*/ 128 h 153"/>
                <a:gd name="T40" fmla="*/ 95 w 241"/>
                <a:gd name="T41" fmla="*/ 9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1" h="153">
                  <a:moveTo>
                    <a:pt x="95" y="98"/>
                  </a:moveTo>
                  <a:cubicBezTo>
                    <a:pt x="96" y="76"/>
                    <a:pt x="87" y="69"/>
                    <a:pt x="66" y="74"/>
                  </a:cubicBezTo>
                  <a:cubicBezTo>
                    <a:pt x="60" y="75"/>
                    <a:pt x="55" y="76"/>
                    <a:pt x="50" y="78"/>
                  </a:cubicBezTo>
                  <a:cubicBezTo>
                    <a:pt x="34" y="81"/>
                    <a:pt x="21" y="79"/>
                    <a:pt x="11" y="66"/>
                  </a:cubicBezTo>
                  <a:cubicBezTo>
                    <a:pt x="0" y="54"/>
                    <a:pt x="4" y="39"/>
                    <a:pt x="9" y="26"/>
                  </a:cubicBezTo>
                  <a:cubicBezTo>
                    <a:pt x="15" y="10"/>
                    <a:pt x="22" y="9"/>
                    <a:pt x="37" y="18"/>
                  </a:cubicBezTo>
                  <a:cubicBezTo>
                    <a:pt x="39" y="19"/>
                    <a:pt x="40" y="21"/>
                    <a:pt x="41" y="21"/>
                  </a:cubicBezTo>
                  <a:cubicBezTo>
                    <a:pt x="56" y="31"/>
                    <a:pt x="68" y="27"/>
                    <a:pt x="75" y="10"/>
                  </a:cubicBezTo>
                  <a:cubicBezTo>
                    <a:pt x="77" y="6"/>
                    <a:pt x="82" y="2"/>
                    <a:pt x="86" y="1"/>
                  </a:cubicBezTo>
                  <a:cubicBezTo>
                    <a:pt x="88" y="0"/>
                    <a:pt x="92" y="6"/>
                    <a:pt x="95" y="9"/>
                  </a:cubicBezTo>
                  <a:cubicBezTo>
                    <a:pt x="101" y="19"/>
                    <a:pt x="109" y="25"/>
                    <a:pt x="121" y="25"/>
                  </a:cubicBezTo>
                  <a:cubicBezTo>
                    <a:pt x="135" y="26"/>
                    <a:pt x="149" y="29"/>
                    <a:pt x="163" y="31"/>
                  </a:cubicBezTo>
                  <a:cubicBezTo>
                    <a:pt x="174" y="32"/>
                    <a:pt x="186" y="32"/>
                    <a:pt x="197" y="32"/>
                  </a:cubicBezTo>
                  <a:cubicBezTo>
                    <a:pt x="202" y="32"/>
                    <a:pt x="207" y="31"/>
                    <a:pt x="212" y="31"/>
                  </a:cubicBezTo>
                  <a:cubicBezTo>
                    <a:pt x="232" y="30"/>
                    <a:pt x="241" y="44"/>
                    <a:pt x="231" y="62"/>
                  </a:cubicBezTo>
                  <a:cubicBezTo>
                    <a:pt x="230" y="66"/>
                    <a:pt x="228" y="70"/>
                    <a:pt x="225" y="74"/>
                  </a:cubicBezTo>
                  <a:cubicBezTo>
                    <a:pt x="216" y="85"/>
                    <a:pt x="216" y="97"/>
                    <a:pt x="218" y="110"/>
                  </a:cubicBezTo>
                  <a:cubicBezTo>
                    <a:pt x="224" y="144"/>
                    <a:pt x="213" y="153"/>
                    <a:pt x="180" y="143"/>
                  </a:cubicBezTo>
                  <a:cubicBezTo>
                    <a:pt x="162" y="138"/>
                    <a:pt x="144" y="134"/>
                    <a:pt x="126" y="130"/>
                  </a:cubicBezTo>
                  <a:cubicBezTo>
                    <a:pt x="123" y="130"/>
                    <a:pt x="120" y="129"/>
                    <a:pt x="117" y="128"/>
                  </a:cubicBezTo>
                  <a:cubicBezTo>
                    <a:pt x="98" y="124"/>
                    <a:pt x="94" y="118"/>
                    <a:pt x="95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11"/>
            <p:cNvSpPr>
              <a:spLocks/>
            </p:cNvSpPr>
            <p:nvPr/>
          </p:nvSpPr>
          <p:spPr bwMode="auto">
            <a:xfrm>
              <a:off x="13598526" y="4043363"/>
              <a:ext cx="769938" cy="531813"/>
            </a:xfrm>
            <a:custGeom>
              <a:avLst/>
              <a:gdLst>
                <a:gd name="T0" fmla="*/ 45 w 205"/>
                <a:gd name="T1" fmla="*/ 62 h 142"/>
                <a:gd name="T2" fmla="*/ 36 w 205"/>
                <a:gd name="T3" fmla="*/ 63 h 142"/>
                <a:gd name="T4" fmla="*/ 4 w 205"/>
                <a:gd name="T5" fmla="*/ 46 h 142"/>
                <a:gd name="T6" fmla="*/ 13 w 205"/>
                <a:gd name="T7" fmla="*/ 9 h 142"/>
                <a:gd name="T8" fmla="*/ 26 w 205"/>
                <a:gd name="T9" fmla="*/ 6 h 142"/>
                <a:gd name="T10" fmla="*/ 33 w 205"/>
                <a:gd name="T11" fmla="*/ 10 h 142"/>
                <a:gd name="T12" fmla="*/ 69 w 205"/>
                <a:gd name="T13" fmla="*/ 5 h 142"/>
                <a:gd name="T14" fmla="*/ 77 w 205"/>
                <a:gd name="T15" fmla="*/ 0 h 142"/>
                <a:gd name="T16" fmla="*/ 84 w 205"/>
                <a:gd name="T17" fmla="*/ 7 h 142"/>
                <a:gd name="T18" fmla="*/ 110 w 205"/>
                <a:gd name="T19" fmla="*/ 27 h 142"/>
                <a:gd name="T20" fmla="*/ 133 w 205"/>
                <a:gd name="T21" fmla="*/ 33 h 142"/>
                <a:gd name="T22" fmla="*/ 160 w 205"/>
                <a:gd name="T23" fmla="*/ 39 h 142"/>
                <a:gd name="T24" fmla="*/ 185 w 205"/>
                <a:gd name="T25" fmla="*/ 42 h 142"/>
                <a:gd name="T26" fmla="*/ 195 w 205"/>
                <a:gd name="T27" fmla="*/ 69 h 142"/>
                <a:gd name="T28" fmla="*/ 178 w 205"/>
                <a:gd name="T29" fmla="*/ 122 h 142"/>
                <a:gd name="T30" fmla="*/ 156 w 205"/>
                <a:gd name="T31" fmla="*/ 138 h 142"/>
                <a:gd name="T32" fmla="*/ 142 w 205"/>
                <a:gd name="T33" fmla="*/ 133 h 142"/>
                <a:gd name="T34" fmla="*/ 98 w 205"/>
                <a:gd name="T35" fmla="*/ 117 h 142"/>
                <a:gd name="T36" fmla="*/ 76 w 205"/>
                <a:gd name="T37" fmla="*/ 81 h 142"/>
                <a:gd name="T38" fmla="*/ 60 w 205"/>
                <a:gd name="T39" fmla="*/ 62 h 142"/>
                <a:gd name="T40" fmla="*/ 45 w 205"/>
                <a:gd name="T41" fmla="*/ 62 h 142"/>
                <a:gd name="T42" fmla="*/ 45 w 205"/>
                <a:gd name="T43" fmla="*/ 6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5" h="142">
                  <a:moveTo>
                    <a:pt x="45" y="62"/>
                  </a:moveTo>
                  <a:cubicBezTo>
                    <a:pt x="42" y="63"/>
                    <a:pt x="39" y="63"/>
                    <a:pt x="36" y="63"/>
                  </a:cubicBezTo>
                  <a:cubicBezTo>
                    <a:pt x="20" y="64"/>
                    <a:pt x="8" y="58"/>
                    <a:pt x="4" y="46"/>
                  </a:cubicBezTo>
                  <a:cubicBezTo>
                    <a:pt x="0" y="37"/>
                    <a:pt x="5" y="16"/>
                    <a:pt x="13" y="9"/>
                  </a:cubicBezTo>
                  <a:cubicBezTo>
                    <a:pt x="16" y="7"/>
                    <a:pt x="21" y="6"/>
                    <a:pt x="26" y="6"/>
                  </a:cubicBezTo>
                  <a:cubicBezTo>
                    <a:pt x="28" y="6"/>
                    <a:pt x="31" y="9"/>
                    <a:pt x="33" y="10"/>
                  </a:cubicBezTo>
                  <a:cubicBezTo>
                    <a:pt x="53" y="25"/>
                    <a:pt x="54" y="25"/>
                    <a:pt x="69" y="5"/>
                  </a:cubicBezTo>
                  <a:cubicBezTo>
                    <a:pt x="70" y="3"/>
                    <a:pt x="74" y="0"/>
                    <a:pt x="77" y="0"/>
                  </a:cubicBezTo>
                  <a:cubicBezTo>
                    <a:pt x="80" y="1"/>
                    <a:pt x="83" y="4"/>
                    <a:pt x="84" y="7"/>
                  </a:cubicBezTo>
                  <a:cubicBezTo>
                    <a:pt x="87" y="22"/>
                    <a:pt x="98" y="24"/>
                    <a:pt x="110" y="27"/>
                  </a:cubicBezTo>
                  <a:cubicBezTo>
                    <a:pt x="118" y="28"/>
                    <a:pt x="126" y="31"/>
                    <a:pt x="133" y="33"/>
                  </a:cubicBezTo>
                  <a:cubicBezTo>
                    <a:pt x="142" y="35"/>
                    <a:pt x="151" y="37"/>
                    <a:pt x="160" y="39"/>
                  </a:cubicBezTo>
                  <a:cubicBezTo>
                    <a:pt x="168" y="40"/>
                    <a:pt x="177" y="40"/>
                    <a:pt x="185" y="42"/>
                  </a:cubicBezTo>
                  <a:cubicBezTo>
                    <a:pt x="200" y="45"/>
                    <a:pt x="205" y="58"/>
                    <a:pt x="195" y="69"/>
                  </a:cubicBezTo>
                  <a:cubicBezTo>
                    <a:pt x="181" y="85"/>
                    <a:pt x="177" y="102"/>
                    <a:pt x="178" y="122"/>
                  </a:cubicBezTo>
                  <a:cubicBezTo>
                    <a:pt x="179" y="136"/>
                    <a:pt x="170" y="142"/>
                    <a:pt x="156" y="138"/>
                  </a:cubicBezTo>
                  <a:cubicBezTo>
                    <a:pt x="151" y="137"/>
                    <a:pt x="147" y="135"/>
                    <a:pt x="142" y="133"/>
                  </a:cubicBezTo>
                  <a:cubicBezTo>
                    <a:pt x="127" y="128"/>
                    <a:pt x="113" y="122"/>
                    <a:pt x="98" y="117"/>
                  </a:cubicBezTo>
                  <a:cubicBezTo>
                    <a:pt x="75" y="110"/>
                    <a:pt x="71" y="105"/>
                    <a:pt x="76" y="81"/>
                  </a:cubicBezTo>
                  <a:cubicBezTo>
                    <a:pt x="77" y="70"/>
                    <a:pt x="71" y="63"/>
                    <a:pt x="60" y="62"/>
                  </a:cubicBezTo>
                  <a:cubicBezTo>
                    <a:pt x="55" y="62"/>
                    <a:pt x="50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7073489" y="2932988"/>
            <a:ext cx="393139" cy="1102113"/>
            <a:chOff x="12811125" y="1279525"/>
            <a:chExt cx="944563" cy="2647951"/>
          </a:xfrm>
          <a:solidFill>
            <a:srgbClr val="245685"/>
          </a:solidFill>
        </p:grpSpPr>
        <p:sp>
          <p:nvSpPr>
            <p:cNvPr id="253" name="Freeform 118"/>
            <p:cNvSpPr>
              <a:spLocks/>
            </p:cNvSpPr>
            <p:nvPr/>
          </p:nvSpPr>
          <p:spPr bwMode="auto">
            <a:xfrm>
              <a:off x="12849225" y="1279525"/>
              <a:ext cx="515938" cy="555625"/>
            </a:xfrm>
            <a:custGeom>
              <a:avLst/>
              <a:gdLst>
                <a:gd name="T0" fmla="*/ 44 w 138"/>
                <a:gd name="T1" fmla="*/ 66 h 148"/>
                <a:gd name="T2" fmla="*/ 101 w 138"/>
                <a:gd name="T3" fmla="*/ 75 h 148"/>
                <a:gd name="T4" fmla="*/ 75 w 138"/>
                <a:gd name="T5" fmla="*/ 73 h 148"/>
                <a:gd name="T6" fmla="*/ 59 w 138"/>
                <a:gd name="T7" fmla="*/ 55 h 148"/>
                <a:gd name="T8" fmla="*/ 48 w 138"/>
                <a:gd name="T9" fmla="*/ 46 h 148"/>
                <a:gd name="T10" fmla="*/ 32 w 138"/>
                <a:gd name="T11" fmla="*/ 52 h 148"/>
                <a:gd name="T12" fmla="*/ 18 w 138"/>
                <a:gd name="T13" fmla="*/ 38 h 148"/>
                <a:gd name="T14" fmla="*/ 28 w 138"/>
                <a:gd name="T15" fmla="*/ 20 h 148"/>
                <a:gd name="T16" fmla="*/ 39 w 138"/>
                <a:gd name="T17" fmla="*/ 17 h 148"/>
                <a:gd name="T18" fmla="*/ 60 w 138"/>
                <a:gd name="T19" fmla="*/ 11 h 148"/>
                <a:gd name="T20" fmla="*/ 70 w 138"/>
                <a:gd name="T21" fmla="*/ 0 h 148"/>
                <a:gd name="T22" fmla="*/ 89 w 138"/>
                <a:gd name="T23" fmla="*/ 12 h 148"/>
                <a:gd name="T24" fmla="*/ 127 w 138"/>
                <a:gd name="T25" fmla="*/ 8 h 148"/>
                <a:gd name="T26" fmla="*/ 137 w 138"/>
                <a:gd name="T27" fmla="*/ 11 h 148"/>
                <a:gd name="T28" fmla="*/ 135 w 138"/>
                <a:gd name="T29" fmla="*/ 21 h 148"/>
                <a:gd name="T30" fmla="*/ 120 w 138"/>
                <a:gd name="T31" fmla="*/ 64 h 148"/>
                <a:gd name="T32" fmla="*/ 112 w 138"/>
                <a:gd name="T33" fmla="*/ 78 h 148"/>
                <a:gd name="T34" fmla="*/ 114 w 138"/>
                <a:gd name="T35" fmla="*/ 98 h 148"/>
                <a:gd name="T36" fmla="*/ 109 w 138"/>
                <a:gd name="T37" fmla="*/ 130 h 148"/>
                <a:gd name="T38" fmla="*/ 92 w 138"/>
                <a:gd name="T39" fmla="*/ 145 h 148"/>
                <a:gd name="T40" fmla="*/ 60 w 138"/>
                <a:gd name="T41" fmla="*/ 141 h 148"/>
                <a:gd name="T42" fmla="*/ 45 w 138"/>
                <a:gd name="T43" fmla="*/ 123 h 148"/>
                <a:gd name="T44" fmla="*/ 29 w 138"/>
                <a:gd name="T45" fmla="*/ 113 h 148"/>
                <a:gd name="T46" fmla="*/ 12 w 138"/>
                <a:gd name="T47" fmla="*/ 116 h 148"/>
                <a:gd name="T48" fmla="*/ 0 w 138"/>
                <a:gd name="T49" fmla="*/ 108 h 148"/>
                <a:gd name="T50" fmla="*/ 7 w 138"/>
                <a:gd name="T51" fmla="*/ 82 h 148"/>
                <a:gd name="T52" fmla="*/ 20 w 138"/>
                <a:gd name="T53" fmla="*/ 83 h 148"/>
                <a:gd name="T54" fmla="*/ 36 w 138"/>
                <a:gd name="T55" fmla="*/ 78 h 148"/>
                <a:gd name="T56" fmla="*/ 44 w 138"/>
                <a:gd name="T57" fmla="*/ 6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148">
                  <a:moveTo>
                    <a:pt x="44" y="66"/>
                  </a:moveTo>
                  <a:cubicBezTo>
                    <a:pt x="53" y="82"/>
                    <a:pt x="81" y="86"/>
                    <a:pt x="101" y="75"/>
                  </a:cubicBezTo>
                  <a:cubicBezTo>
                    <a:pt x="92" y="74"/>
                    <a:pt x="83" y="73"/>
                    <a:pt x="75" y="73"/>
                  </a:cubicBezTo>
                  <a:cubicBezTo>
                    <a:pt x="59" y="73"/>
                    <a:pt x="56" y="70"/>
                    <a:pt x="59" y="55"/>
                  </a:cubicBezTo>
                  <a:cubicBezTo>
                    <a:pt x="60" y="46"/>
                    <a:pt x="57" y="43"/>
                    <a:pt x="48" y="46"/>
                  </a:cubicBezTo>
                  <a:cubicBezTo>
                    <a:pt x="43" y="47"/>
                    <a:pt x="38" y="50"/>
                    <a:pt x="32" y="52"/>
                  </a:cubicBezTo>
                  <a:cubicBezTo>
                    <a:pt x="22" y="55"/>
                    <a:pt x="14" y="48"/>
                    <a:pt x="18" y="38"/>
                  </a:cubicBezTo>
                  <a:cubicBezTo>
                    <a:pt x="20" y="31"/>
                    <a:pt x="23" y="25"/>
                    <a:pt x="28" y="20"/>
                  </a:cubicBezTo>
                  <a:cubicBezTo>
                    <a:pt x="30" y="17"/>
                    <a:pt x="36" y="15"/>
                    <a:pt x="39" y="17"/>
                  </a:cubicBezTo>
                  <a:cubicBezTo>
                    <a:pt x="49" y="23"/>
                    <a:pt x="54" y="18"/>
                    <a:pt x="60" y="11"/>
                  </a:cubicBezTo>
                  <a:cubicBezTo>
                    <a:pt x="62" y="8"/>
                    <a:pt x="65" y="5"/>
                    <a:pt x="70" y="0"/>
                  </a:cubicBezTo>
                  <a:cubicBezTo>
                    <a:pt x="72" y="13"/>
                    <a:pt x="79" y="14"/>
                    <a:pt x="89" y="12"/>
                  </a:cubicBezTo>
                  <a:cubicBezTo>
                    <a:pt x="101" y="10"/>
                    <a:pt x="114" y="9"/>
                    <a:pt x="127" y="8"/>
                  </a:cubicBezTo>
                  <a:cubicBezTo>
                    <a:pt x="131" y="8"/>
                    <a:pt x="135" y="9"/>
                    <a:pt x="137" y="11"/>
                  </a:cubicBezTo>
                  <a:cubicBezTo>
                    <a:pt x="138" y="14"/>
                    <a:pt x="137" y="19"/>
                    <a:pt x="135" y="21"/>
                  </a:cubicBezTo>
                  <a:cubicBezTo>
                    <a:pt x="126" y="34"/>
                    <a:pt x="119" y="47"/>
                    <a:pt x="120" y="64"/>
                  </a:cubicBezTo>
                  <a:cubicBezTo>
                    <a:pt x="120" y="68"/>
                    <a:pt x="115" y="73"/>
                    <a:pt x="112" y="78"/>
                  </a:cubicBezTo>
                  <a:cubicBezTo>
                    <a:pt x="120" y="83"/>
                    <a:pt x="119" y="91"/>
                    <a:pt x="114" y="98"/>
                  </a:cubicBezTo>
                  <a:cubicBezTo>
                    <a:pt x="107" y="108"/>
                    <a:pt x="107" y="118"/>
                    <a:pt x="109" y="130"/>
                  </a:cubicBezTo>
                  <a:cubicBezTo>
                    <a:pt x="111" y="143"/>
                    <a:pt x="105" y="148"/>
                    <a:pt x="92" y="145"/>
                  </a:cubicBezTo>
                  <a:cubicBezTo>
                    <a:pt x="81" y="144"/>
                    <a:pt x="70" y="142"/>
                    <a:pt x="60" y="141"/>
                  </a:cubicBezTo>
                  <a:cubicBezTo>
                    <a:pt x="47" y="139"/>
                    <a:pt x="44" y="137"/>
                    <a:pt x="45" y="123"/>
                  </a:cubicBezTo>
                  <a:cubicBezTo>
                    <a:pt x="45" y="113"/>
                    <a:pt x="40" y="110"/>
                    <a:pt x="29" y="113"/>
                  </a:cubicBezTo>
                  <a:cubicBezTo>
                    <a:pt x="24" y="114"/>
                    <a:pt x="18" y="117"/>
                    <a:pt x="12" y="116"/>
                  </a:cubicBezTo>
                  <a:cubicBezTo>
                    <a:pt x="8" y="116"/>
                    <a:pt x="0" y="110"/>
                    <a:pt x="0" y="108"/>
                  </a:cubicBezTo>
                  <a:cubicBezTo>
                    <a:pt x="1" y="99"/>
                    <a:pt x="4" y="90"/>
                    <a:pt x="7" y="82"/>
                  </a:cubicBezTo>
                  <a:cubicBezTo>
                    <a:pt x="8" y="81"/>
                    <a:pt x="16" y="81"/>
                    <a:pt x="20" y="83"/>
                  </a:cubicBezTo>
                  <a:cubicBezTo>
                    <a:pt x="27" y="88"/>
                    <a:pt x="32" y="84"/>
                    <a:pt x="36" y="78"/>
                  </a:cubicBezTo>
                  <a:cubicBezTo>
                    <a:pt x="38" y="75"/>
                    <a:pt x="41" y="71"/>
                    <a:pt x="4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19"/>
            <p:cNvSpPr>
              <a:spLocks/>
            </p:cNvSpPr>
            <p:nvPr/>
          </p:nvSpPr>
          <p:spPr bwMode="auto">
            <a:xfrm>
              <a:off x="13147675" y="3365500"/>
              <a:ext cx="569913" cy="349250"/>
            </a:xfrm>
            <a:custGeom>
              <a:avLst/>
              <a:gdLst>
                <a:gd name="T0" fmla="*/ 118 w 152"/>
                <a:gd name="T1" fmla="*/ 93 h 93"/>
                <a:gd name="T2" fmla="*/ 94 w 152"/>
                <a:gd name="T3" fmla="*/ 85 h 93"/>
                <a:gd name="T4" fmla="*/ 66 w 152"/>
                <a:gd name="T5" fmla="*/ 79 h 93"/>
                <a:gd name="T6" fmla="*/ 55 w 152"/>
                <a:gd name="T7" fmla="*/ 61 h 93"/>
                <a:gd name="T8" fmla="*/ 42 w 152"/>
                <a:gd name="T9" fmla="*/ 46 h 93"/>
                <a:gd name="T10" fmla="*/ 15 w 152"/>
                <a:gd name="T11" fmla="*/ 46 h 93"/>
                <a:gd name="T12" fmla="*/ 6 w 152"/>
                <a:gd name="T13" fmla="*/ 20 h 93"/>
                <a:gd name="T14" fmla="*/ 28 w 152"/>
                <a:gd name="T15" fmla="*/ 14 h 93"/>
                <a:gd name="T16" fmla="*/ 50 w 152"/>
                <a:gd name="T17" fmla="*/ 9 h 93"/>
                <a:gd name="T18" fmla="*/ 64 w 152"/>
                <a:gd name="T19" fmla="*/ 10 h 93"/>
                <a:gd name="T20" fmla="*/ 75 w 152"/>
                <a:gd name="T21" fmla="*/ 17 h 93"/>
                <a:gd name="T22" fmla="*/ 128 w 152"/>
                <a:gd name="T23" fmla="*/ 23 h 93"/>
                <a:gd name="T24" fmla="*/ 141 w 152"/>
                <a:gd name="T25" fmla="*/ 25 h 93"/>
                <a:gd name="T26" fmla="*/ 147 w 152"/>
                <a:gd name="T27" fmla="*/ 40 h 93"/>
                <a:gd name="T28" fmla="*/ 131 w 152"/>
                <a:gd name="T29" fmla="*/ 79 h 93"/>
                <a:gd name="T30" fmla="*/ 118 w 152"/>
                <a:gd name="T3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93">
                  <a:moveTo>
                    <a:pt x="118" y="93"/>
                  </a:moveTo>
                  <a:cubicBezTo>
                    <a:pt x="108" y="89"/>
                    <a:pt x="101" y="86"/>
                    <a:pt x="94" y="85"/>
                  </a:cubicBezTo>
                  <a:cubicBezTo>
                    <a:pt x="85" y="82"/>
                    <a:pt x="75" y="81"/>
                    <a:pt x="66" y="79"/>
                  </a:cubicBezTo>
                  <a:cubicBezTo>
                    <a:pt x="57" y="76"/>
                    <a:pt x="51" y="72"/>
                    <a:pt x="55" y="61"/>
                  </a:cubicBezTo>
                  <a:cubicBezTo>
                    <a:pt x="59" y="49"/>
                    <a:pt x="54" y="45"/>
                    <a:pt x="42" y="46"/>
                  </a:cubicBezTo>
                  <a:cubicBezTo>
                    <a:pt x="33" y="47"/>
                    <a:pt x="23" y="48"/>
                    <a:pt x="15" y="46"/>
                  </a:cubicBezTo>
                  <a:cubicBezTo>
                    <a:pt x="3" y="44"/>
                    <a:pt x="0" y="34"/>
                    <a:pt x="6" y="20"/>
                  </a:cubicBezTo>
                  <a:cubicBezTo>
                    <a:pt x="12" y="9"/>
                    <a:pt x="16" y="7"/>
                    <a:pt x="28" y="14"/>
                  </a:cubicBezTo>
                  <a:cubicBezTo>
                    <a:pt x="37" y="19"/>
                    <a:pt x="44" y="19"/>
                    <a:pt x="50" y="9"/>
                  </a:cubicBezTo>
                  <a:cubicBezTo>
                    <a:pt x="54" y="2"/>
                    <a:pt x="59" y="0"/>
                    <a:pt x="64" y="10"/>
                  </a:cubicBezTo>
                  <a:cubicBezTo>
                    <a:pt x="66" y="13"/>
                    <a:pt x="71" y="17"/>
                    <a:pt x="75" y="17"/>
                  </a:cubicBezTo>
                  <a:cubicBezTo>
                    <a:pt x="93" y="20"/>
                    <a:pt x="110" y="21"/>
                    <a:pt x="128" y="23"/>
                  </a:cubicBezTo>
                  <a:cubicBezTo>
                    <a:pt x="132" y="24"/>
                    <a:pt x="137" y="24"/>
                    <a:pt x="141" y="25"/>
                  </a:cubicBezTo>
                  <a:cubicBezTo>
                    <a:pt x="150" y="27"/>
                    <a:pt x="152" y="34"/>
                    <a:pt x="147" y="40"/>
                  </a:cubicBezTo>
                  <a:cubicBezTo>
                    <a:pt x="137" y="52"/>
                    <a:pt x="133" y="64"/>
                    <a:pt x="131" y="79"/>
                  </a:cubicBezTo>
                  <a:cubicBezTo>
                    <a:pt x="131" y="84"/>
                    <a:pt x="123" y="88"/>
                    <a:pt x="11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20"/>
            <p:cNvSpPr>
              <a:spLocks/>
            </p:cNvSpPr>
            <p:nvPr/>
          </p:nvSpPr>
          <p:spPr bwMode="auto">
            <a:xfrm>
              <a:off x="13208000" y="3109913"/>
              <a:ext cx="547688" cy="334963"/>
            </a:xfrm>
            <a:custGeom>
              <a:avLst/>
              <a:gdLst>
                <a:gd name="T0" fmla="*/ 0 w 146"/>
                <a:gd name="T1" fmla="*/ 28 h 89"/>
                <a:gd name="T2" fmla="*/ 22 w 146"/>
                <a:gd name="T3" fmla="*/ 14 h 89"/>
                <a:gd name="T4" fmla="*/ 41 w 146"/>
                <a:gd name="T5" fmla="*/ 8 h 89"/>
                <a:gd name="T6" fmla="*/ 53 w 146"/>
                <a:gd name="T7" fmla="*/ 7 h 89"/>
                <a:gd name="T8" fmla="*/ 75 w 146"/>
                <a:gd name="T9" fmla="*/ 17 h 89"/>
                <a:gd name="T10" fmla="*/ 127 w 146"/>
                <a:gd name="T11" fmla="*/ 20 h 89"/>
                <a:gd name="T12" fmla="*/ 140 w 146"/>
                <a:gd name="T13" fmla="*/ 41 h 89"/>
                <a:gd name="T14" fmla="*/ 136 w 146"/>
                <a:gd name="T15" fmla="*/ 70 h 89"/>
                <a:gd name="T16" fmla="*/ 118 w 146"/>
                <a:gd name="T17" fmla="*/ 87 h 89"/>
                <a:gd name="T18" fmla="*/ 72 w 146"/>
                <a:gd name="T19" fmla="*/ 77 h 89"/>
                <a:gd name="T20" fmla="*/ 57 w 146"/>
                <a:gd name="T21" fmla="*/ 59 h 89"/>
                <a:gd name="T22" fmla="*/ 43 w 146"/>
                <a:gd name="T23" fmla="*/ 45 h 89"/>
                <a:gd name="T24" fmla="*/ 26 w 146"/>
                <a:gd name="T25" fmla="*/ 48 h 89"/>
                <a:gd name="T26" fmla="*/ 0 w 146"/>
                <a:gd name="T27" fmla="*/ 2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" h="89">
                  <a:moveTo>
                    <a:pt x="0" y="28"/>
                  </a:moveTo>
                  <a:cubicBezTo>
                    <a:pt x="0" y="11"/>
                    <a:pt x="7" y="7"/>
                    <a:pt x="22" y="14"/>
                  </a:cubicBezTo>
                  <a:cubicBezTo>
                    <a:pt x="31" y="19"/>
                    <a:pt x="37" y="18"/>
                    <a:pt x="41" y="8"/>
                  </a:cubicBezTo>
                  <a:cubicBezTo>
                    <a:pt x="44" y="0"/>
                    <a:pt x="50" y="0"/>
                    <a:pt x="53" y="7"/>
                  </a:cubicBezTo>
                  <a:cubicBezTo>
                    <a:pt x="58" y="15"/>
                    <a:pt x="66" y="16"/>
                    <a:pt x="75" y="17"/>
                  </a:cubicBezTo>
                  <a:cubicBezTo>
                    <a:pt x="92" y="17"/>
                    <a:pt x="109" y="18"/>
                    <a:pt x="127" y="20"/>
                  </a:cubicBezTo>
                  <a:cubicBezTo>
                    <a:pt x="141" y="21"/>
                    <a:pt x="146" y="29"/>
                    <a:pt x="140" y="41"/>
                  </a:cubicBezTo>
                  <a:cubicBezTo>
                    <a:pt x="134" y="50"/>
                    <a:pt x="134" y="60"/>
                    <a:pt x="136" y="70"/>
                  </a:cubicBezTo>
                  <a:cubicBezTo>
                    <a:pt x="138" y="84"/>
                    <a:pt x="132" y="89"/>
                    <a:pt x="118" y="87"/>
                  </a:cubicBezTo>
                  <a:cubicBezTo>
                    <a:pt x="103" y="84"/>
                    <a:pt x="87" y="80"/>
                    <a:pt x="72" y="77"/>
                  </a:cubicBezTo>
                  <a:cubicBezTo>
                    <a:pt x="62" y="75"/>
                    <a:pt x="56" y="70"/>
                    <a:pt x="57" y="59"/>
                  </a:cubicBezTo>
                  <a:cubicBezTo>
                    <a:pt x="59" y="48"/>
                    <a:pt x="53" y="44"/>
                    <a:pt x="43" y="45"/>
                  </a:cubicBezTo>
                  <a:cubicBezTo>
                    <a:pt x="37" y="46"/>
                    <a:pt x="32" y="47"/>
                    <a:pt x="26" y="48"/>
                  </a:cubicBezTo>
                  <a:cubicBezTo>
                    <a:pt x="11" y="50"/>
                    <a:pt x="0" y="41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21"/>
            <p:cNvSpPr>
              <a:spLocks/>
            </p:cNvSpPr>
            <p:nvPr/>
          </p:nvSpPr>
          <p:spPr bwMode="auto">
            <a:xfrm>
              <a:off x="13185775" y="2886075"/>
              <a:ext cx="555625" cy="265113"/>
            </a:xfrm>
            <a:custGeom>
              <a:avLst/>
              <a:gdLst>
                <a:gd name="T0" fmla="*/ 106 w 148"/>
                <a:gd name="T1" fmla="*/ 69 h 71"/>
                <a:gd name="T2" fmla="*/ 90 w 148"/>
                <a:gd name="T3" fmla="*/ 70 h 71"/>
                <a:gd name="T4" fmla="*/ 63 w 148"/>
                <a:gd name="T5" fmla="*/ 53 h 71"/>
                <a:gd name="T6" fmla="*/ 48 w 148"/>
                <a:gd name="T7" fmla="*/ 46 h 71"/>
                <a:gd name="T8" fmla="*/ 35 w 148"/>
                <a:gd name="T9" fmla="*/ 51 h 71"/>
                <a:gd name="T10" fmla="*/ 10 w 148"/>
                <a:gd name="T11" fmla="*/ 49 h 71"/>
                <a:gd name="T12" fmla="*/ 0 w 148"/>
                <a:gd name="T13" fmla="*/ 25 h 71"/>
                <a:gd name="T14" fmla="*/ 14 w 148"/>
                <a:gd name="T15" fmla="*/ 20 h 71"/>
                <a:gd name="T16" fmla="*/ 32 w 148"/>
                <a:gd name="T17" fmla="*/ 8 h 71"/>
                <a:gd name="T18" fmla="*/ 41 w 148"/>
                <a:gd name="T19" fmla="*/ 5 h 71"/>
                <a:gd name="T20" fmla="*/ 65 w 148"/>
                <a:gd name="T21" fmla="*/ 11 h 71"/>
                <a:gd name="T22" fmla="*/ 113 w 148"/>
                <a:gd name="T23" fmla="*/ 2 h 71"/>
                <a:gd name="T24" fmla="*/ 132 w 148"/>
                <a:gd name="T25" fmla="*/ 18 h 71"/>
                <a:gd name="T26" fmla="*/ 140 w 148"/>
                <a:gd name="T27" fmla="*/ 51 h 71"/>
                <a:gd name="T28" fmla="*/ 130 w 148"/>
                <a:gd name="T29" fmla="*/ 70 h 71"/>
                <a:gd name="T30" fmla="*/ 106 w 148"/>
                <a:gd name="T31" fmla="*/ 70 h 71"/>
                <a:gd name="T32" fmla="*/ 106 w 148"/>
                <a:gd name="T33" fmla="*/ 6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" h="71">
                  <a:moveTo>
                    <a:pt x="106" y="69"/>
                  </a:moveTo>
                  <a:cubicBezTo>
                    <a:pt x="100" y="69"/>
                    <a:pt x="95" y="69"/>
                    <a:pt x="90" y="70"/>
                  </a:cubicBezTo>
                  <a:cubicBezTo>
                    <a:pt x="77" y="71"/>
                    <a:pt x="67" y="68"/>
                    <a:pt x="63" y="53"/>
                  </a:cubicBezTo>
                  <a:cubicBezTo>
                    <a:pt x="62" y="49"/>
                    <a:pt x="53" y="46"/>
                    <a:pt x="48" y="46"/>
                  </a:cubicBezTo>
                  <a:cubicBezTo>
                    <a:pt x="44" y="45"/>
                    <a:pt x="39" y="49"/>
                    <a:pt x="35" y="51"/>
                  </a:cubicBezTo>
                  <a:cubicBezTo>
                    <a:pt x="26" y="56"/>
                    <a:pt x="16" y="57"/>
                    <a:pt x="10" y="49"/>
                  </a:cubicBezTo>
                  <a:cubicBezTo>
                    <a:pt x="4" y="43"/>
                    <a:pt x="1" y="34"/>
                    <a:pt x="0" y="25"/>
                  </a:cubicBezTo>
                  <a:cubicBezTo>
                    <a:pt x="0" y="16"/>
                    <a:pt x="9" y="18"/>
                    <a:pt x="14" y="20"/>
                  </a:cubicBezTo>
                  <a:cubicBezTo>
                    <a:pt x="25" y="23"/>
                    <a:pt x="31" y="22"/>
                    <a:pt x="32" y="8"/>
                  </a:cubicBezTo>
                  <a:cubicBezTo>
                    <a:pt x="32" y="1"/>
                    <a:pt x="37" y="0"/>
                    <a:pt x="41" y="5"/>
                  </a:cubicBezTo>
                  <a:cubicBezTo>
                    <a:pt x="48" y="12"/>
                    <a:pt x="56" y="13"/>
                    <a:pt x="65" y="11"/>
                  </a:cubicBezTo>
                  <a:cubicBezTo>
                    <a:pt x="81" y="7"/>
                    <a:pt x="97" y="5"/>
                    <a:pt x="113" y="2"/>
                  </a:cubicBezTo>
                  <a:cubicBezTo>
                    <a:pt x="124" y="0"/>
                    <a:pt x="133" y="7"/>
                    <a:pt x="132" y="18"/>
                  </a:cubicBezTo>
                  <a:cubicBezTo>
                    <a:pt x="130" y="31"/>
                    <a:pt x="134" y="41"/>
                    <a:pt x="140" y="51"/>
                  </a:cubicBezTo>
                  <a:cubicBezTo>
                    <a:pt x="148" y="63"/>
                    <a:pt x="144" y="69"/>
                    <a:pt x="130" y="70"/>
                  </a:cubicBezTo>
                  <a:cubicBezTo>
                    <a:pt x="122" y="70"/>
                    <a:pt x="114" y="70"/>
                    <a:pt x="106" y="70"/>
                  </a:cubicBezTo>
                  <a:cubicBezTo>
                    <a:pt x="106" y="69"/>
                    <a:pt x="106" y="69"/>
                    <a:pt x="106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22"/>
            <p:cNvSpPr>
              <a:spLocks/>
            </p:cNvSpPr>
            <p:nvPr/>
          </p:nvSpPr>
          <p:spPr bwMode="auto">
            <a:xfrm>
              <a:off x="13119100" y="2597150"/>
              <a:ext cx="542925" cy="295275"/>
            </a:xfrm>
            <a:custGeom>
              <a:avLst/>
              <a:gdLst>
                <a:gd name="T0" fmla="*/ 8 w 145"/>
                <a:gd name="T1" fmla="*/ 38 h 79"/>
                <a:gd name="T2" fmla="*/ 26 w 145"/>
                <a:gd name="T3" fmla="*/ 25 h 79"/>
                <a:gd name="T4" fmla="*/ 28 w 145"/>
                <a:gd name="T5" fmla="*/ 18 h 79"/>
                <a:gd name="T6" fmla="*/ 34 w 145"/>
                <a:gd name="T7" fmla="*/ 19 h 79"/>
                <a:gd name="T8" fmla="*/ 58 w 145"/>
                <a:gd name="T9" fmla="*/ 20 h 79"/>
                <a:gd name="T10" fmla="*/ 100 w 145"/>
                <a:gd name="T11" fmla="*/ 4 h 79"/>
                <a:gd name="T12" fmla="*/ 117 w 145"/>
                <a:gd name="T13" fmla="*/ 12 h 79"/>
                <a:gd name="T14" fmla="*/ 138 w 145"/>
                <a:gd name="T15" fmla="*/ 54 h 79"/>
                <a:gd name="T16" fmla="*/ 132 w 145"/>
                <a:gd name="T17" fmla="*/ 70 h 79"/>
                <a:gd name="T18" fmla="*/ 87 w 145"/>
                <a:gd name="T19" fmla="*/ 78 h 79"/>
                <a:gd name="T20" fmla="*/ 69 w 145"/>
                <a:gd name="T21" fmla="*/ 69 h 79"/>
                <a:gd name="T22" fmla="*/ 41 w 145"/>
                <a:gd name="T23" fmla="*/ 66 h 79"/>
                <a:gd name="T24" fmla="*/ 16 w 145"/>
                <a:gd name="T25" fmla="*/ 70 h 79"/>
                <a:gd name="T26" fmla="*/ 1 w 145"/>
                <a:gd name="T27" fmla="*/ 46 h 79"/>
                <a:gd name="T28" fmla="*/ 8 w 145"/>
                <a:gd name="T29" fmla="*/ 3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5" h="79">
                  <a:moveTo>
                    <a:pt x="8" y="38"/>
                  </a:moveTo>
                  <a:cubicBezTo>
                    <a:pt x="27" y="39"/>
                    <a:pt x="28" y="38"/>
                    <a:pt x="26" y="25"/>
                  </a:cubicBezTo>
                  <a:cubicBezTo>
                    <a:pt x="26" y="23"/>
                    <a:pt x="26" y="20"/>
                    <a:pt x="28" y="18"/>
                  </a:cubicBezTo>
                  <a:cubicBezTo>
                    <a:pt x="28" y="17"/>
                    <a:pt x="32" y="18"/>
                    <a:pt x="34" y="19"/>
                  </a:cubicBezTo>
                  <a:cubicBezTo>
                    <a:pt x="42" y="26"/>
                    <a:pt x="50" y="24"/>
                    <a:pt x="58" y="20"/>
                  </a:cubicBezTo>
                  <a:cubicBezTo>
                    <a:pt x="72" y="14"/>
                    <a:pt x="86" y="9"/>
                    <a:pt x="100" y="4"/>
                  </a:cubicBezTo>
                  <a:cubicBezTo>
                    <a:pt x="109" y="0"/>
                    <a:pt x="115" y="4"/>
                    <a:pt x="117" y="12"/>
                  </a:cubicBezTo>
                  <a:cubicBezTo>
                    <a:pt x="120" y="28"/>
                    <a:pt x="127" y="42"/>
                    <a:pt x="138" y="54"/>
                  </a:cubicBezTo>
                  <a:cubicBezTo>
                    <a:pt x="145" y="61"/>
                    <a:pt x="142" y="68"/>
                    <a:pt x="132" y="70"/>
                  </a:cubicBezTo>
                  <a:cubicBezTo>
                    <a:pt x="117" y="74"/>
                    <a:pt x="102" y="77"/>
                    <a:pt x="87" y="78"/>
                  </a:cubicBezTo>
                  <a:cubicBezTo>
                    <a:pt x="81" y="79"/>
                    <a:pt x="73" y="74"/>
                    <a:pt x="69" y="69"/>
                  </a:cubicBezTo>
                  <a:cubicBezTo>
                    <a:pt x="59" y="55"/>
                    <a:pt x="55" y="54"/>
                    <a:pt x="41" y="66"/>
                  </a:cubicBezTo>
                  <a:cubicBezTo>
                    <a:pt x="33" y="73"/>
                    <a:pt x="23" y="76"/>
                    <a:pt x="16" y="70"/>
                  </a:cubicBezTo>
                  <a:cubicBezTo>
                    <a:pt x="9" y="65"/>
                    <a:pt x="5" y="55"/>
                    <a:pt x="1" y="46"/>
                  </a:cubicBezTo>
                  <a:cubicBezTo>
                    <a:pt x="0" y="45"/>
                    <a:pt x="7" y="40"/>
                    <a:pt x="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23"/>
            <p:cNvSpPr>
              <a:spLocks/>
            </p:cNvSpPr>
            <p:nvPr/>
          </p:nvSpPr>
          <p:spPr bwMode="auto">
            <a:xfrm>
              <a:off x="12979400" y="2327275"/>
              <a:ext cx="522288" cy="295275"/>
            </a:xfrm>
            <a:custGeom>
              <a:avLst/>
              <a:gdLst>
                <a:gd name="T0" fmla="*/ 11 w 139"/>
                <a:gd name="T1" fmla="*/ 37 h 79"/>
                <a:gd name="T2" fmla="*/ 27 w 139"/>
                <a:gd name="T3" fmla="*/ 26 h 79"/>
                <a:gd name="T4" fmla="*/ 30 w 139"/>
                <a:gd name="T5" fmla="*/ 18 h 79"/>
                <a:gd name="T6" fmla="*/ 38 w 139"/>
                <a:gd name="T7" fmla="*/ 20 h 79"/>
                <a:gd name="T8" fmla="*/ 59 w 139"/>
                <a:gd name="T9" fmla="*/ 20 h 79"/>
                <a:gd name="T10" fmla="*/ 68 w 139"/>
                <a:gd name="T11" fmla="*/ 17 h 79"/>
                <a:gd name="T12" fmla="*/ 93 w 139"/>
                <a:gd name="T13" fmla="*/ 7 h 79"/>
                <a:gd name="T14" fmla="*/ 119 w 139"/>
                <a:gd name="T15" fmla="*/ 22 h 79"/>
                <a:gd name="T16" fmla="*/ 130 w 139"/>
                <a:gd name="T17" fmla="*/ 47 h 79"/>
                <a:gd name="T18" fmla="*/ 139 w 139"/>
                <a:gd name="T19" fmla="*/ 64 h 79"/>
                <a:gd name="T20" fmla="*/ 120 w 139"/>
                <a:gd name="T21" fmla="*/ 72 h 79"/>
                <a:gd name="T22" fmla="*/ 90 w 139"/>
                <a:gd name="T23" fmla="*/ 78 h 79"/>
                <a:gd name="T24" fmla="*/ 67 w 139"/>
                <a:gd name="T25" fmla="*/ 66 h 79"/>
                <a:gd name="T26" fmla="*/ 43 w 139"/>
                <a:gd name="T27" fmla="*/ 64 h 79"/>
                <a:gd name="T28" fmla="*/ 19 w 139"/>
                <a:gd name="T29" fmla="*/ 70 h 79"/>
                <a:gd name="T30" fmla="*/ 2 w 139"/>
                <a:gd name="T31" fmla="*/ 45 h 79"/>
                <a:gd name="T32" fmla="*/ 11 w 139"/>
                <a:gd name="T33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79">
                  <a:moveTo>
                    <a:pt x="11" y="37"/>
                  </a:moveTo>
                  <a:cubicBezTo>
                    <a:pt x="25" y="41"/>
                    <a:pt x="28" y="36"/>
                    <a:pt x="27" y="26"/>
                  </a:cubicBezTo>
                  <a:cubicBezTo>
                    <a:pt x="27" y="23"/>
                    <a:pt x="28" y="19"/>
                    <a:pt x="30" y="18"/>
                  </a:cubicBezTo>
                  <a:cubicBezTo>
                    <a:pt x="32" y="17"/>
                    <a:pt x="36" y="18"/>
                    <a:pt x="38" y="20"/>
                  </a:cubicBezTo>
                  <a:cubicBezTo>
                    <a:pt x="45" y="26"/>
                    <a:pt x="52" y="25"/>
                    <a:pt x="59" y="20"/>
                  </a:cubicBezTo>
                  <a:cubicBezTo>
                    <a:pt x="61" y="19"/>
                    <a:pt x="65" y="18"/>
                    <a:pt x="68" y="17"/>
                  </a:cubicBezTo>
                  <a:cubicBezTo>
                    <a:pt x="76" y="14"/>
                    <a:pt x="85" y="11"/>
                    <a:pt x="93" y="7"/>
                  </a:cubicBezTo>
                  <a:cubicBezTo>
                    <a:pt x="107" y="0"/>
                    <a:pt x="117" y="6"/>
                    <a:pt x="119" y="22"/>
                  </a:cubicBezTo>
                  <a:cubicBezTo>
                    <a:pt x="120" y="31"/>
                    <a:pt x="126" y="39"/>
                    <a:pt x="130" y="47"/>
                  </a:cubicBezTo>
                  <a:cubicBezTo>
                    <a:pt x="133" y="53"/>
                    <a:pt x="136" y="59"/>
                    <a:pt x="139" y="64"/>
                  </a:cubicBezTo>
                  <a:cubicBezTo>
                    <a:pt x="133" y="67"/>
                    <a:pt x="126" y="70"/>
                    <a:pt x="120" y="72"/>
                  </a:cubicBezTo>
                  <a:cubicBezTo>
                    <a:pt x="110" y="75"/>
                    <a:pt x="100" y="76"/>
                    <a:pt x="90" y="78"/>
                  </a:cubicBezTo>
                  <a:cubicBezTo>
                    <a:pt x="80" y="79"/>
                    <a:pt x="71" y="78"/>
                    <a:pt x="67" y="66"/>
                  </a:cubicBezTo>
                  <a:cubicBezTo>
                    <a:pt x="63" y="55"/>
                    <a:pt x="51" y="53"/>
                    <a:pt x="43" y="64"/>
                  </a:cubicBezTo>
                  <a:cubicBezTo>
                    <a:pt x="36" y="73"/>
                    <a:pt x="28" y="73"/>
                    <a:pt x="19" y="70"/>
                  </a:cubicBezTo>
                  <a:cubicBezTo>
                    <a:pt x="10" y="67"/>
                    <a:pt x="0" y="52"/>
                    <a:pt x="2" y="45"/>
                  </a:cubicBezTo>
                  <a:cubicBezTo>
                    <a:pt x="3" y="41"/>
                    <a:pt x="9" y="39"/>
                    <a:pt x="1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24"/>
            <p:cNvSpPr>
              <a:spLocks/>
            </p:cNvSpPr>
            <p:nvPr/>
          </p:nvSpPr>
          <p:spPr bwMode="auto">
            <a:xfrm>
              <a:off x="12841288" y="2079625"/>
              <a:ext cx="498475" cy="265113"/>
            </a:xfrm>
            <a:custGeom>
              <a:avLst/>
              <a:gdLst>
                <a:gd name="T0" fmla="*/ 34 w 133"/>
                <a:gd name="T1" fmla="*/ 2 h 71"/>
                <a:gd name="T2" fmla="*/ 93 w 133"/>
                <a:gd name="T3" fmla="*/ 6 h 71"/>
                <a:gd name="T4" fmla="*/ 121 w 133"/>
                <a:gd name="T5" fmla="*/ 27 h 71"/>
                <a:gd name="T6" fmla="*/ 128 w 133"/>
                <a:gd name="T7" fmla="*/ 49 h 71"/>
                <a:gd name="T8" fmla="*/ 131 w 133"/>
                <a:gd name="T9" fmla="*/ 66 h 71"/>
                <a:gd name="T10" fmla="*/ 115 w 133"/>
                <a:gd name="T11" fmla="*/ 70 h 71"/>
                <a:gd name="T12" fmla="*/ 86 w 133"/>
                <a:gd name="T13" fmla="*/ 71 h 71"/>
                <a:gd name="T14" fmla="*/ 61 w 133"/>
                <a:gd name="T15" fmla="*/ 57 h 71"/>
                <a:gd name="T16" fmla="*/ 37 w 133"/>
                <a:gd name="T17" fmla="*/ 50 h 71"/>
                <a:gd name="T18" fmla="*/ 13 w 133"/>
                <a:gd name="T19" fmla="*/ 52 h 71"/>
                <a:gd name="T20" fmla="*/ 2 w 133"/>
                <a:gd name="T21" fmla="*/ 30 h 71"/>
                <a:gd name="T22" fmla="*/ 12 w 133"/>
                <a:gd name="T23" fmla="*/ 20 h 71"/>
                <a:gd name="T24" fmla="*/ 31 w 133"/>
                <a:gd name="T25" fmla="*/ 8 h 71"/>
                <a:gd name="T26" fmla="*/ 34 w 133"/>
                <a:gd name="T27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71">
                  <a:moveTo>
                    <a:pt x="34" y="2"/>
                  </a:moveTo>
                  <a:cubicBezTo>
                    <a:pt x="53" y="21"/>
                    <a:pt x="74" y="10"/>
                    <a:pt x="93" y="6"/>
                  </a:cubicBezTo>
                  <a:cubicBezTo>
                    <a:pt x="117" y="0"/>
                    <a:pt x="121" y="2"/>
                    <a:pt x="121" y="27"/>
                  </a:cubicBezTo>
                  <a:cubicBezTo>
                    <a:pt x="120" y="34"/>
                    <a:pt x="126" y="41"/>
                    <a:pt x="128" y="49"/>
                  </a:cubicBezTo>
                  <a:cubicBezTo>
                    <a:pt x="130" y="54"/>
                    <a:pt x="133" y="61"/>
                    <a:pt x="131" y="66"/>
                  </a:cubicBezTo>
                  <a:cubicBezTo>
                    <a:pt x="130" y="69"/>
                    <a:pt x="121" y="70"/>
                    <a:pt x="115" y="70"/>
                  </a:cubicBezTo>
                  <a:cubicBezTo>
                    <a:pt x="105" y="71"/>
                    <a:pt x="95" y="70"/>
                    <a:pt x="86" y="71"/>
                  </a:cubicBezTo>
                  <a:cubicBezTo>
                    <a:pt x="74" y="71"/>
                    <a:pt x="65" y="70"/>
                    <a:pt x="61" y="57"/>
                  </a:cubicBezTo>
                  <a:cubicBezTo>
                    <a:pt x="56" y="44"/>
                    <a:pt x="49" y="41"/>
                    <a:pt x="37" y="50"/>
                  </a:cubicBezTo>
                  <a:cubicBezTo>
                    <a:pt x="29" y="57"/>
                    <a:pt x="20" y="59"/>
                    <a:pt x="13" y="52"/>
                  </a:cubicBezTo>
                  <a:cubicBezTo>
                    <a:pt x="7" y="46"/>
                    <a:pt x="4" y="38"/>
                    <a:pt x="2" y="30"/>
                  </a:cubicBezTo>
                  <a:cubicBezTo>
                    <a:pt x="0" y="22"/>
                    <a:pt x="5" y="18"/>
                    <a:pt x="12" y="20"/>
                  </a:cubicBezTo>
                  <a:cubicBezTo>
                    <a:pt x="25" y="25"/>
                    <a:pt x="31" y="22"/>
                    <a:pt x="31" y="8"/>
                  </a:cubicBezTo>
                  <a:cubicBezTo>
                    <a:pt x="31" y="6"/>
                    <a:pt x="32" y="5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25"/>
            <p:cNvSpPr>
              <a:spLocks/>
            </p:cNvSpPr>
            <p:nvPr/>
          </p:nvSpPr>
          <p:spPr bwMode="auto">
            <a:xfrm>
              <a:off x="12811125" y="1801813"/>
              <a:ext cx="454025" cy="295275"/>
            </a:xfrm>
            <a:custGeom>
              <a:avLst/>
              <a:gdLst>
                <a:gd name="T0" fmla="*/ 118 w 121"/>
                <a:gd name="T1" fmla="*/ 67 h 79"/>
                <a:gd name="T2" fmla="*/ 83 w 121"/>
                <a:gd name="T3" fmla="*/ 75 h 79"/>
                <a:gd name="T4" fmla="*/ 51 w 121"/>
                <a:gd name="T5" fmla="*/ 55 h 79"/>
                <a:gd name="T6" fmla="*/ 33 w 121"/>
                <a:gd name="T7" fmla="*/ 46 h 79"/>
                <a:gd name="T8" fmla="*/ 21 w 121"/>
                <a:gd name="T9" fmla="*/ 49 h 79"/>
                <a:gd name="T10" fmla="*/ 2 w 121"/>
                <a:gd name="T11" fmla="*/ 40 h 79"/>
                <a:gd name="T12" fmla="*/ 4 w 121"/>
                <a:gd name="T13" fmla="*/ 16 h 79"/>
                <a:gd name="T14" fmla="*/ 13 w 121"/>
                <a:gd name="T15" fmla="*/ 14 h 79"/>
                <a:gd name="T16" fmla="*/ 35 w 121"/>
                <a:gd name="T17" fmla="*/ 5 h 79"/>
                <a:gd name="T18" fmla="*/ 40 w 121"/>
                <a:gd name="T19" fmla="*/ 0 h 79"/>
                <a:gd name="T20" fmla="*/ 88 w 121"/>
                <a:gd name="T21" fmla="*/ 15 h 79"/>
                <a:gd name="T22" fmla="*/ 92 w 121"/>
                <a:gd name="T23" fmla="*/ 14 h 79"/>
                <a:gd name="T24" fmla="*/ 116 w 121"/>
                <a:gd name="T25" fmla="*/ 38 h 79"/>
                <a:gd name="T26" fmla="*/ 117 w 121"/>
                <a:gd name="T27" fmla="*/ 55 h 79"/>
                <a:gd name="T28" fmla="*/ 118 w 121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79">
                  <a:moveTo>
                    <a:pt x="118" y="67"/>
                  </a:moveTo>
                  <a:cubicBezTo>
                    <a:pt x="105" y="70"/>
                    <a:pt x="94" y="73"/>
                    <a:pt x="83" y="75"/>
                  </a:cubicBezTo>
                  <a:cubicBezTo>
                    <a:pt x="65" y="79"/>
                    <a:pt x="55" y="72"/>
                    <a:pt x="51" y="55"/>
                  </a:cubicBezTo>
                  <a:cubicBezTo>
                    <a:pt x="48" y="45"/>
                    <a:pt x="43" y="42"/>
                    <a:pt x="33" y="46"/>
                  </a:cubicBezTo>
                  <a:cubicBezTo>
                    <a:pt x="29" y="47"/>
                    <a:pt x="24" y="50"/>
                    <a:pt x="21" y="49"/>
                  </a:cubicBezTo>
                  <a:cubicBezTo>
                    <a:pt x="14" y="48"/>
                    <a:pt x="4" y="45"/>
                    <a:pt x="2" y="40"/>
                  </a:cubicBezTo>
                  <a:cubicBezTo>
                    <a:pt x="0" y="33"/>
                    <a:pt x="2" y="24"/>
                    <a:pt x="4" y="16"/>
                  </a:cubicBezTo>
                  <a:cubicBezTo>
                    <a:pt x="4" y="15"/>
                    <a:pt x="11" y="13"/>
                    <a:pt x="13" y="14"/>
                  </a:cubicBezTo>
                  <a:cubicBezTo>
                    <a:pt x="26" y="22"/>
                    <a:pt x="32" y="17"/>
                    <a:pt x="35" y="5"/>
                  </a:cubicBezTo>
                  <a:cubicBezTo>
                    <a:pt x="36" y="3"/>
                    <a:pt x="38" y="2"/>
                    <a:pt x="40" y="0"/>
                  </a:cubicBezTo>
                  <a:cubicBezTo>
                    <a:pt x="52" y="22"/>
                    <a:pt x="72" y="10"/>
                    <a:pt x="88" y="15"/>
                  </a:cubicBezTo>
                  <a:cubicBezTo>
                    <a:pt x="89" y="15"/>
                    <a:pt x="91" y="14"/>
                    <a:pt x="92" y="14"/>
                  </a:cubicBezTo>
                  <a:cubicBezTo>
                    <a:pt x="119" y="9"/>
                    <a:pt x="121" y="12"/>
                    <a:pt x="116" y="38"/>
                  </a:cubicBezTo>
                  <a:cubicBezTo>
                    <a:pt x="115" y="44"/>
                    <a:pt x="116" y="49"/>
                    <a:pt x="117" y="55"/>
                  </a:cubicBezTo>
                  <a:cubicBezTo>
                    <a:pt x="117" y="59"/>
                    <a:pt x="118" y="64"/>
                    <a:pt x="11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26"/>
            <p:cNvSpPr>
              <a:spLocks/>
            </p:cNvSpPr>
            <p:nvPr/>
          </p:nvSpPr>
          <p:spPr bwMode="auto">
            <a:xfrm>
              <a:off x="13054013" y="3608388"/>
              <a:ext cx="469900" cy="319088"/>
            </a:xfrm>
            <a:custGeom>
              <a:avLst/>
              <a:gdLst>
                <a:gd name="T0" fmla="*/ 28 w 125"/>
                <a:gd name="T1" fmla="*/ 39 h 85"/>
                <a:gd name="T2" fmla="*/ 12 w 125"/>
                <a:gd name="T3" fmla="*/ 38 h 85"/>
                <a:gd name="T4" fmla="*/ 0 w 125"/>
                <a:gd name="T5" fmla="*/ 30 h 85"/>
                <a:gd name="T6" fmla="*/ 11 w 125"/>
                <a:gd name="T7" fmla="*/ 7 h 85"/>
                <a:gd name="T8" fmla="*/ 24 w 125"/>
                <a:gd name="T9" fmla="*/ 8 h 85"/>
                <a:gd name="T10" fmla="*/ 47 w 125"/>
                <a:gd name="T11" fmla="*/ 6 h 85"/>
                <a:gd name="T12" fmla="*/ 59 w 125"/>
                <a:gd name="T13" fmla="*/ 8 h 85"/>
                <a:gd name="T14" fmla="*/ 67 w 125"/>
                <a:gd name="T15" fmla="*/ 16 h 85"/>
                <a:gd name="T16" fmla="*/ 110 w 125"/>
                <a:gd name="T17" fmla="*/ 24 h 85"/>
                <a:gd name="T18" fmla="*/ 125 w 125"/>
                <a:gd name="T19" fmla="*/ 30 h 85"/>
                <a:gd name="T20" fmla="*/ 117 w 125"/>
                <a:gd name="T21" fmla="*/ 45 h 85"/>
                <a:gd name="T22" fmla="*/ 99 w 125"/>
                <a:gd name="T23" fmla="*/ 68 h 85"/>
                <a:gd name="T24" fmla="*/ 70 w 125"/>
                <a:gd name="T25" fmla="*/ 79 h 85"/>
                <a:gd name="T26" fmla="*/ 44 w 125"/>
                <a:gd name="T27" fmla="*/ 69 h 85"/>
                <a:gd name="T28" fmla="*/ 37 w 125"/>
                <a:gd name="T29" fmla="*/ 51 h 85"/>
                <a:gd name="T30" fmla="*/ 39 w 125"/>
                <a:gd name="T31" fmla="*/ 41 h 85"/>
                <a:gd name="T32" fmla="*/ 29 w 125"/>
                <a:gd name="T33" fmla="*/ 36 h 85"/>
                <a:gd name="T34" fmla="*/ 28 w 125"/>
                <a:gd name="T35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85">
                  <a:moveTo>
                    <a:pt x="28" y="39"/>
                  </a:moveTo>
                  <a:cubicBezTo>
                    <a:pt x="23" y="39"/>
                    <a:pt x="17" y="40"/>
                    <a:pt x="12" y="38"/>
                  </a:cubicBezTo>
                  <a:cubicBezTo>
                    <a:pt x="7" y="37"/>
                    <a:pt x="0" y="32"/>
                    <a:pt x="0" y="30"/>
                  </a:cubicBezTo>
                  <a:cubicBezTo>
                    <a:pt x="3" y="22"/>
                    <a:pt x="7" y="14"/>
                    <a:pt x="11" y="7"/>
                  </a:cubicBezTo>
                  <a:cubicBezTo>
                    <a:pt x="13" y="5"/>
                    <a:pt x="21" y="6"/>
                    <a:pt x="24" y="8"/>
                  </a:cubicBezTo>
                  <a:cubicBezTo>
                    <a:pt x="33" y="15"/>
                    <a:pt x="40" y="14"/>
                    <a:pt x="47" y="6"/>
                  </a:cubicBezTo>
                  <a:cubicBezTo>
                    <a:pt x="52" y="0"/>
                    <a:pt x="56" y="0"/>
                    <a:pt x="59" y="8"/>
                  </a:cubicBezTo>
                  <a:cubicBezTo>
                    <a:pt x="60" y="11"/>
                    <a:pt x="64" y="15"/>
                    <a:pt x="67" y="16"/>
                  </a:cubicBezTo>
                  <a:cubicBezTo>
                    <a:pt x="81" y="19"/>
                    <a:pt x="95" y="21"/>
                    <a:pt x="110" y="24"/>
                  </a:cubicBezTo>
                  <a:cubicBezTo>
                    <a:pt x="115" y="26"/>
                    <a:pt x="120" y="28"/>
                    <a:pt x="125" y="30"/>
                  </a:cubicBezTo>
                  <a:cubicBezTo>
                    <a:pt x="122" y="35"/>
                    <a:pt x="120" y="40"/>
                    <a:pt x="117" y="45"/>
                  </a:cubicBezTo>
                  <a:cubicBezTo>
                    <a:pt x="111" y="53"/>
                    <a:pt x="104" y="60"/>
                    <a:pt x="99" y="68"/>
                  </a:cubicBezTo>
                  <a:cubicBezTo>
                    <a:pt x="92" y="81"/>
                    <a:pt x="84" y="85"/>
                    <a:pt x="70" y="79"/>
                  </a:cubicBezTo>
                  <a:cubicBezTo>
                    <a:pt x="62" y="75"/>
                    <a:pt x="53" y="72"/>
                    <a:pt x="44" y="69"/>
                  </a:cubicBezTo>
                  <a:cubicBezTo>
                    <a:pt x="33" y="65"/>
                    <a:pt x="31" y="62"/>
                    <a:pt x="37" y="51"/>
                  </a:cubicBezTo>
                  <a:cubicBezTo>
                    <a:pt x="39" y="48"/>
                    <a:pt x="40" y="43"/>
                    <a:pt x="39" y="41"/>
                  </a:cubicBezTo>
                  <a:cubicBezTo>
                    <a:pt x="37" y="39"/>
                    <a:pt x="32" y="38"/>
                    <a:pt x="29" y="36"/>
                  </a:cubicBezTo>
                  <a:cubicBezTo>
                    <a:pt x="29" y="37"/>
                    <a:pt x="29" y="38"/>
                    <a:pt x="2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474497" y="4019217"/>
            <a:ext cx="588784" cy="736285"/>
            <a:chOff x="13087351" y="663576"/>
            <a:chExt cx="2306638" cy="2884488"/>
          </a:xfrm>
          <a:solidFill>
            <a:srgbClr val="245685"/>
          </a:solidFill>
        </p:grpSpPr>
        <p:sp>
          <p:nvSpPr>
            <p:cNvPr id="263" name="Freeform 155"/>
            <p:cNvSpPr>
              <a:spLocks noEditPoints="1"/>
            </p:cNvSpPr>
            <p:nvPr/>
          </p:nvSpPr>
          <p:spPr bwMode="auto">
            <a:xfrm>
              <a:off x="13087351" y="2501901"/>
              <a:ext cx="2306638" cy="1046163"/>
            </a:xfrm>
            <a:custGeom>
              <a:avLst/>
              <a:gdLst>
                <a:gd name="T0" fmla="*/ 42 w 615"/>
                <a:gd name="T1" fmla="*/ 237 h 279"/>
                <a:gd name="T2" fmla="*/ 42 w 615"/>
                <a:gd name="T3" fmla="*/ 43 h 279"/>
                <a:gd name="T4" fmla="*/ 22 w 615"/>
                <a:gd name="T5" fmla="*/ 43 h 279"/>
                <a:gd name="T6" fmla="*/ 0 w 615"/>
                <a:gd name="T7" fmla="*/ 20 h 279"/>
                <a:gd name="T8" fmla="*/ 23 w 615"/>
                <a:gd name="T9" fmla="*/ 0 h 279"/>
                <a:gd name="T10" fmla="*/ 35 w 615"/>
                <a:gd name="T11" fmla="*/ 0 h 279"/>
                <a:gd name="T12" fmla="*/ 584 w 615"/>
                <a:gd name="T13" fmla="*/ 0 h 279"/>
                <a:gd name="T14" fmla="*/ 594 w 615"/>
                <a:gd name="T15" fmla="*/ 0 h 279"/>
                <a:gd name="T16" fmla="*/ 615 w 615"/>
                <a:gd name="T17" fmla="*/ 21 h 279"/>
                <a:gd name="T18" fmla="*/ 595 w 615"/>
                <a:gd name="T19" fmla="*/ 42 h 279"/>
                <a:gd name="T20" fmla="*/ 573 w 615"/>
                <a:gd name="T21" fmla="*/ 43 h 279"/>
                <a:gd name="T22" fmla="*/ 573 w 615"/>
                <a:gd name="T23" fmla="*/ 236 h 279"/>
                <a:gd name="T24" fmla="*/ 593 w 615"/>
                <a:gd name="T25" fmla="*/ 236 h 279"/>
                <a:gd name="T26" fmla="*/ 615 w 615"/>
                <a:gd name="T27" fmla="*/ 257 h 279"/>
                <a:gd name="T28" fmla="*/ 593 w 615"/>
                <a:gd name="T29" fmla="*/ 278 h 279"/>
                <a:gd name="T30" fmla="*/ 564 w 615"/>
                <a:gd name="T31" fmla="*/ 278 h 279"/>
                <a:gd name="T32" fmla="*/ 30 w 615"/>
                <a:gd name="T33" fmla="*/ 278 h 279"/>
                <a:gd name="T34" fmla="*/ 18 w 615"/>
                <a:gd name="T35" fmla="*/ 278 h 279"/>
                <a:gd name="T36" fmla="*/ 0 w 615"/>
                <a:gd name="T37" fmla="*/ 257 h 279"/>
                <a:gd name="T38" fmla="*/ 18 w 615"/>
                <a:gd name="T39" fmla="*/ 237 h 279"/>
                <a:gd name="T40" fmla="*/ 42 w 615"/>
                <a:gd name="T41" fmla="*/ 237 h 279"/>
                <a:gd name="T42" fmla="*/ 136 w 615"/>
                <a:gd name="T43" fmla="*/ 44 h 279"/>
                <a:gd name="T44" fmla="*/ 102 w 615"/>
                <a:gd name="T45" fmla="*/ 44 h 279"/>
                <a:gd name="T46" fmla="*/ 102 w 615"/>
                <a:gd name="T47" fmla="*/ 235 h 279"/>
                <a:gd name="T48" fmla="*/ 136 w 615"/>
                <a:gd name="T49" fmla="*/ 235 h 279"/>
                <a:gd name="T50" fmla="*/ 136 w 615"/>
                <a:gd name="T51" fmla="*/ 44 h 279"/>
                <a:gd name="T52" fmla="*/ 195 w 615"/>
                <a:gd name="T53" fmla="*/ 43 h 279"/>
                <a:gd name="T54" fmla="*/ 195 w 615"/>
                <a:gd name="T55" fmla="*/ 235 h 279"/>
                <a:gd name="T56" fmla="*/ 230 w 615"/>
                <a:gd name="T57" fmla="*/ 235 h 279"/>
                <a:gd name="T58" fmla="*/ 230 w 615"/>
                <a:gd name="T59" fmla="*/ 43 h 279"/>
                <a:gd name="T60" fmla="*/ 195 w 615"/>
                <a:gd name="T61" fmla="*/ 43 h 279"/>
                <a:gd name="T62" fmla="*/ 419 w 615"/>
                <a:gd name="T63" fmla="*/ 236 h 279"/>
                <a:gd name="T64" fmla="*/ 419 w 615"/>
                <a:gd name="T65" fmla="*/ 44 h 279"/>
                <a:gd name="T66" fmla="*/ 385 w 615"/>
                <a:gd name="T67" fmla="*/ 44 h 279"/>
                <a:gd name="T68" fmla="*/ 385 w 615"/>
                <a:gd name="T69" fmla="*/ 236 h 279"/>
                <a:gd name="T70" fmla="*/ 419 w 615"/>
                <a:gd name="T71" fmla="*/ 236 h 279"/>
                <a:gd name="T72" fmla="*/ 513 w 615"/>
                <a:gd name="T73" fmla="*/ 236 h 279"/>
                <a:gd name="T74" fmla="*/ 513 w 615"/>
                <a:gd name="T75" fmla="*/ 43 h 279"/>
                <a:gd name="T76" fmla="*/ 479 w 615"/>
                <a:gd name="T77" fmla="*/ 43 h 279"/>
                <a:gd name="T78" fmla="*/ 479 w 615"/>
                <a:gd name="T79" fmla="*/ 236 h 279"/>
                <a:gd name="T80" fmla="*/ 513 w 615"/>
                <a:gd name="T81" fmla="*/ 236 h 279"/>
                <a:gd name="T82" fmla="*/ 291 w 615"/>
                <a:gd name="T83" fmla="*/ 236 h 279"/>
                <a:gd name="T84" fmla="*/ 324 w 615"/>
                <a:gd name="T85" fmla="*/ 236 h 279"/>
                <a:gd name="T86" fmla="*/ 324 w 615"/>
                <a:gd name="T87" fmla="*/ 43 h 279"/>
                <a:gd name="T88" fmla="*/ 291 w 615"/>
                <a:gd name="T89" fmla="*/ 43 h 279"/>
                <a:gd name="T90" fmla="*/ 291 w 615"/>
                <a:gd name="T91" fmla="*/ 23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5" h="279">
                  <a:moveTo>
                    <a:pt x="42" y="237"/>
                  </a:moveTo>
                  <a:cubicBezTo>
                    <a:pt x="42" y="171"/>
                    <a:pt x="42" y="107"/>
                    <a:pt x="42" y="43"/>
                  </a:cubicBezTo>
                  <a:cubicBezTo>
                    <a:pt x="35" y="43"/>
                    <a:pt x="28" y="43"/>
                    <a:pt x="22" y="43"/>
                  </a:cubicBezTo>
                  <a:cubicBezTo>
                    <a:pt x="8" y="42"/>
                    <a:pt x="0" y="33"/>
                    <a:pt x="0" y="20"/>
                  </a:cubicBezTo>
                  <a:cubicBezTo>
                    <a:pt x="1" y="9"/>
                    <a:pt x="10" y="1"/>
                    <a:pt x="23" y="0"/>
                  </a:cubicBezTo>
                  <a:cubicBezTo>
                    <a:pt x="27" y="0"/>
                    <a:pt x="31" y="0"/>
                    <a:pt x="35" y="0"/>
                  </a:cubicBezTo>
                  <a:cubicBezTo>
                    <a:pt x="218" y="0"/>
                    <a:pt x="401" y="0"/>
                    <a:pt x="584" y="0"/>
                  </a:cubicBezTo>
                  <a:cubicBezTo>
                    <a:pt x="587" y="0"/>
                    <a:pt x="590" y="0"/>
                    <a:pt x="594" y="0"/>
                  </a:cubicBezTo>
                  <a:cubicBezTo>
                    <a:pt x="606" y="1"/>
                    <a:pt x="614" y="9"/>
                    <a:pt x="615" y="21"/>
                  </a:cubicBezTo>
                  <a:cubicBezTo>
                    <a:pt x="615" y="32"/>
                    <a:pt x="607" y="41"/>
                    <a:pt x="595" y="42"/>
                  </a:cubicBezTo>
                  <a:cubicBezTo>
                    <a:pt x="588" y="43"/>
                    <a:pt x="581" y="43"/>
                    <a:pt x="573" y="43"/>
                  </a:cubicBezTo>
                  <a:cubicBezTo>
                    <a:pt x="573" y="107"/>
                    <a:pt x="573" y="171"/>
                    <a:pt x="573" y="236"/>
                  </a:cubicBezTo>
                  <a:cubicBezTo>
                    <a:pt x="580" y="236"/>
                    <a:pt x="587" y="236"/>
                    <a:pt x="593" y="236"/>
                  </a:cubicBezTo>
                  <a:cubicBezTo>
                    <a:pt x="607" y="237"/>
                    <a:pt x="615" y="245"/>
                    <a:pt x="615" y="257"/>
                  </a:cubicBezTo>
                  <a:cubicBezTo>
                    <a:pt x="614" y="269"/>
                    <a:pt x="606" y="278"/>
                    <a:pt x="593" y="278"/>
                  </a:cubicBezTo>
                  <a:cubicBezTo>
                    <a:pt x="583" y="278"/>
                    <a:pt x="574" y="278"/>
                    <a:pt x="564" y="278"/>
                  </a:cubicBezTo>
                  <a:cubicBezTo>
                    <a:pt x="386" y="278"/>
                    <a:pt x="208" y="278"/>
                    <a:pt x="30" y="278"/>
                  </a:cubicBezTo>
                  <a:cubicBezTo>
                    <a:pt x="26" y="278"/>
                    <a:pt x="22" y="279"/>
                    <a:pt x="18" y="278"/>
                  </a:cubicBezTo>
                  <a:cubicBezTo>
                    <a:pt x="8" y="277"/>
                    <a:pt x="0" y="268"/>
                    <a:pt x="0" y="257"/>
                  </a:cubicBezTo>
                  <a:cubicBezTo>
                    <a:pt x="0" y="247"/>
                    <a:pt x="7" y="238"/>
                    <a:pt x="18" y="237"/>
                  </a:cubicBezTo>
                  <a:cubicBezTo>
                    <a:pt x="26" y="236"/>
                    <a:pt x="33" y="237"/>
                    <a:pt x="42" y="237"/>
                  </a:cubicBezTo>
                  <a:close/>
                  <a:moveTo>
                    <a:pt x="136" y="44"/>
                  </a:moveTo>
                  <a:cubicBezTo>
                    <a:pt x="124" y="44"/>
                    <a:pt x="113" y="44"/>
                    <a:pt x="102" y="44"/>
                  </a:cubicBezTo>
                  <a:cubicBezTo>
                    <a:pt x="102" y="108"/>
                    <a:pt x="102" y="172"/>
                    <a:pt x="102" y="235"/>
                  </a:cubicBezTo>
                  <a:cubicBezTo>
                    <a:pt x="113" y="235"/>
                    <a:pt x="125" y="235"/>
                    <a:pt x="136" y="235"/>
                  </a:cubicBezTo>
                  <a:cubicBezTo>
                    <a:pt x="136" y="171"/>
                    <a:pt x="136" y="108"/>
                    <a:pt x="136" y="44"/>
                  </a:cubicBezTo>
                  <a:close/>
                  <a:moveTo>
                    <a:pt x="195" y="43"/>
                  </a:moveTo>
                  <a:cubicBezTo>
                    <a:pt x="195" y="108"/>
                    <a:pt x="195" y="171"/>
                    <a:pt x="195" y="235"/>
                  </a:cubicBezTo>
                  <a:cubicBezTo>
                    <a:pt x="207" y="235"/>
                    <a:pt x="219" y="235"/>
                    <a:pt x="230" y="235"/>
                  </a:cubicBezTo>
                  <a:cubicBezTo>
                    <a:pt x="230" y="171"/>
                    <a:pt x="230" y="107"/>
                    <a:pt x="230" y="43"/>
                  </a:cubicBezTo>
                  <a:cubicBezTo>
                    <a:pt x="218" y="43"/>
                    <a:pt x="207" y="43"/>
                    <a:pt x="195" y="43"/>
                  </a:cubicBezTo>
                  <a:close/>
                  <a:moveTo>
                    <a:pt x="419" y="236"/>
                  </a:moveTo>
                  <a:cubicBezTo>
                    <a:pt x="419" y="171"/>
                    <a:pt x="419" y="107"/>
                    <a:pt x="419" y="44"/>
                  </a:cubicBezTo>
                  <a:cubicBezTo>
                    <a:pt x="407" y="44"/>
                    <a:pt x="396" y="44"/>
                    <a:pt x="385" y="44"/>
                  </a:cubicBezTo>
                  <a:cubicBezTo>
                    <a:pt x="385" y="108"/>
                    <a:pt x="385" y="172"/>
                    <a:pt x="385" y="236"/>
                  </a:cubicBezTo>
                  <a:cubicBezTo>
                    <a:pt x="396" y="236"/>
                    <a:pt x="407" y="236"/>
                    <a:pt x="419" y="236"/>
                  </a:cubicBezTo>
                  <a:close/>
                  <a:moveTo>
                    <a:pt x="513" y="236"/>
                  </a:moveTo>
                  <a:cubicBezTo>
                    <a:pt x="513" y="171"/>
                    <a:pt x="513" y="107"/>
                    <a:pt x="513" y="43"/>
                  </a:cubicBezTo>
                  <a:cubicBezTo>
                    <a:pt x="501" y="43"/>
                    <a:pt x="490" y="43"/>
                    <a:pt x="479" y="43"/>
                  </a:cubicBezTo>
                  <a:cubicBezTo>
                    <a:pt x="479" y="108"/>
                    <a:pt x="479" y="172"/>
                    <a:pt x="479" y="236"/>
                  </a:cubicBezTo>
                  <a:cubicBezTo>
                    <a:pt x="491" y="236"/>
                    <a:pt x="502" y="236"/>
                    <a:pt x="513" y="236"/>
                  </a:cubicBezTo>
                  <a:close/>
                  <a:moveTo>
                    <a:pt x="291" y="236"/>
                  </a:moveTo>
                  <a:cubicBezTo>
                    <a:pt x="302" y="236"/>
                    <a:pt x="313" y="236"/>
                    <a:pt x="324" y="236"/>
                  </a:cubicBezTo>
                  <a:cubicBezTo>
                    <a:pt x="324" y="171"/>
                    <a:pt x="324" y="107"/>
                    <a:pt x="324" y="43"/>
                  </a:cubicBezTo>
                  <a:cubicBezTo>
                    <a:pt x="312" y="43"/>
                    <a:pt x="302" y="43"/>
                    <a:pt x="291" y="43"/>
                  </a:cubicBezTo>
                  <a:cubicBezTo>
                    <a:pt x="291" y="108"/>
                    <a:pt x="291" y="171"/>
                    <a:pt x="291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56"/>
            <p:cNvSpPr>
              <a:spLocks/>
            </p:cNvSpPr>
            <p:nvPr/>
          </p:nvSpPr>
          <p:spPr bwMode="auto">
            <a:xfrm>
              <a:off x="13406438" y="663576"/>
              <a:ext cx="1662113" cy="1136650"/>
            </a:xfrm>
            <a:custGeom>
              <a:avLst/>
              <a:gdLst>
                <a:gd name="T0" fmla="*/ 189 w 443"/>
                <a:gd name="T1" fmla="*/ 63 h 303"/>
                <a:gd name="T2" fmla="*/ 217 w 443"/>
                <a:gd name="T3" fmla="*/ 63 h 303"/>
                <a:gd name="T4" fmla="*/ 219 w 443"/>
                <a:gd name="T5" fmla="*/ 0 h 303"/>
                <a:gd name="T6" fmla="*/ 226 w 443"/>
                <a:gd name="T7" fmla="*/ 0 h 303"/>
                <a:gd name="T8" fmla="*/ 227 w 443"/>
                <a:gd name="T9" fmla="*/ 63 h 303"/>
                <a:gd name="T10" fmla="*/ 255 w 443"/>
                <a:gd name="T11" fmla="*/ 63 h 303"/>
                <a:gd name="T12" fmla="*/ 259 w 443"/>
                <a:gd name="T13" fmla="*/ 87 h 303"/>
                <a:gd name="T14" fmla="*/ 281 w 443"/>
                <a:gd name="T15" fmla="*/ 94 h 303"/>
                <a:gd name="T16" fmla="*/ 422 w 443"/>
                <a:gd name="T17" fmla="*/ 259 h 303"/>
                <a:gd name="T18" fmla="*/ 432 w 443"/>
                <a:gd name="T19" fmla="*/ 272 h 303"/>
                <a:gd name="T20" fmla="*/ 441 w 443"/>
                <a:gd name="T21" fmla="*/ 290 h 303"/>
                <a:gd name="T22" fmla="*/ 425 w 443"/>
                <a:gd name="T23" fmla="*/ 303 h 303"/>
                <a:gd name="T24" fmla="*/ 420 w 443"/>
                <a:gd name="T25" fmla="*/ 303 h 303"/>
                <a:gd name="T26" fmla="*/ 25 w 443"/>
                <a:gd name="T27" fmla="*/ 303 h 303"/>
                <a:gd name="T28" fmla="*/ 7 w 443"/>
                <a:gd name="T29" fmla="*/ 296 h 303"/>
                <a:gd name="T30" fmla="*/ 13 w 443"/>
                <a:gd name="T31" fmla="*/ 272 h 303"/>
                <a:gd name="T32" fmla="*/ 23 w 443"/>
                <a:gd name="T33" fmla="*/ 259 h 303"/>
                <a:gd name="T34" fmla="*/ 178 w 443"/>
                <a:gd name="T35" fmla="*/ 90 h 303"/>
                <a:gd name="T36" fmla="*/ 189 w 443"/>
                <a:gd name="T37" fmla="*/ 76 h 303"/>
                <a:gd name="T38" fmla="*/ 189 w 443"/>
                <a:gd name="T39" fmla="*/ 6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3" h="303">
                  <a:moveTo>
                    <a:pt x="189" y="63"/>
                  </a:moveTo>
                  <a:cubicBezTo>
                    <a:pt x="199" y="63"/>
                    <a:pt x="208" y="63"/>
                    <a:pt x="217" y="63"/>
                  </a:cubicBezTo>
                  <a:cubicBezTo>
                    <a:pt x="219" y="41"/>
                    <a:pt x="216" y="21"/>
                    <a:pt x="219" y="0"/>
                  </a:cubicBezTo>
                  <a:cubicBezTo>
                    <a:pt x="221" y="0"/>
                    <a:pt x="224" y="0"/>
                    <a:pt x="226" y="0"/>
                  </a:cubicBezTo>
                  <a:cubicBezTo>
                    <a:pt x="229" y="21"/>
                    <a:pt x="226" y="41"/>
                    <a:pt x="227" y="63"/>
                  </a:cubicBezTo>
                  <a:cubicBezTo>
                    <a:pt x="237" y="63"/>
                    <a:pt x="246" y="63"/>
                    <a:pt x="255" y="63"/>
                  </a:cubicBezTo>
                  <a:cubicBezTo>
                    <a:pt x="256" y="72"/>
                    <a:pt x="254" y="82"/>
                    <a:pt x="259" y="87"/>
                  </a:cubicBezTo>
                  <a:cubicBezTo>
                    <a:pt x="263" y="92"/>
                    <a:pt x="273" y="91"/>
                    <a:pt x="281" y="94"/>
                  </a:cubicBezTo>
                  <a:cubicBezTo>
                    <a:pt x="361" y="121"/>
                    <a:pt x="408" y="175"/>
                    <a:pt x="422" y="259"/>
                  </a:cubicBezTo>
                  <a:cubicBezTo>
                    <a:pt x="423" y="265"/>
                    <a:pt x="424" y="269"/>
                    <a:pt x="432" y="272"/>
                  </a:cubicBezTo>
                  <a:cubicBezTo>
                    <a:pt x="440" y="275"/>
                    <a:pt x="443" y="282"/>
                    <a:pt x="441" y="290"/>
                  </a:cubicBezTo>
                  <a:cubicBezTo>
                    <a:pt x="439" y="298"/>
                    <a:pt x="434" y="303"/>
                    <a:pt x="425" y="303"/>
                  </a:cubicBezTo>
                  <a:cubicBezTo>
                    <a:pt x="424" y="303"/>
                    <a:pt x="422" y="303"/>
                    <a:pt x="420" y="303"/>
                  </a:cubicBezTo>
                  <a:cubicBezTo>
                    <a:pt x="288" y="303"/>
                    <a:pt x="157" y="303"/>
                    <a:pt x="25" y="303"/>
                  </a:cubicBezTo>
                  <a:cubicBezTo>
                    <a:pt x="19" y="303"/>
                    <a:pt x="11" y="300"/>
                    <a:pt x="7" y="296"/>
                  </a:cubicBezTo>
                  <a:cubicBezTo>
                    <a:pt x="0" y="289"/>
                    <a:pt x="3" y="276"/>
                    <a:pt x="13" y="272"/>
                  </a:cubicBezTo>
                  <a:cubicBezTo>
                    <a:pt x="20" y="269"/>
                    <a:pt x="22" y="265"/>
                    <a:pt x="23" y="259"/>
                  </a:cubicBezTo>
                  <a:cubicBezTo>
                    <a:pt x="36" y="174"/>
                    <a:pt x="95" y="108"/>
                    <a:pt x="178" y="90"/>
                  </a:cubicBezTo>
                  <a:cubicBezTo>
                    <a:pt x="187" y="88"/>
                    <a:pt x="190" y="85"/>
                    <a:pt x="189" y="76"/>
                  </a:cubicBezTo>
                  <a:cubicBezTo>
                    <a:pt x="188" y="72"/>
                    <a:pt x="189" y="68"/>
                    <a:pt x="189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57"/>
            <p:cNvSpPr>
              <a:spLocks/>
            </p:cNvSpPr>
            <p:nvPr/>
          </p:nvSpPr>
          <p:spPr bwMode="auto">
            <a:xfrm>
              <a:off x="13309601" y="1912938"/>
              <a:ext cx="1863725" cy="498475"/>
            </a:xfrm>
            <a:custGeom>
              <a:avLst/>
              <a:gdLst>
                <a:gd name="T0" fmla="*/ 208 w 497"/>
                <a:gd name="T1" fmla="*/ 133 h 133"/>
                <a:gd name="T2" fmla="*/ 166 w 497"/>
                <a:gd name="T3" fmla="*/ 133 h 133"/>
                <a:gd name="T4" fmla="*/ 166 w 497"/>
                <a:gd name="T5" fmla="*/ 42 h 133"/>
                <a:gd name="T6" fmla="*/ 146 w 497"/>
                <a:gd name="T7" fmla="*/ 42 h 133"/>
                <a:gd name="T8" fmla="*/ 146 w 497"/>
                <a:gd name="T9" fmla="*/ 133 h 133"/>
                <a:gd name="T10" fmla="*/ 105 w 497"/>
                <a:gd name="T11" fmla="*/ 133 h 133"/>
                <a:gd name="T12" fmla="*/ 105 w 497"/>
                <a:gd name="T13" fmla="*/ 43 h 133"/>
                <a:gd name="T14" fmla="*/ 85 w 497"/>
                <a:gd name="T15" fmla="*/ 43 h 133"/>
                <a:gd name="T16" fmla="*/ 85 w 497"/>
                <a:gd name="T17" fmla="*/ 133 h 133"/>
                <a:gd name="T18" fmla="*/ 42 w 497"/>
                <a:gd name="T19" fmla="*/ 133 h 133"/>
                <a:gd name="T20" fmla="*/ 42 w 497"/>
                <a:gd name="T21" fmla="*/ 42 h 133"/>
                <a:gd name="T22" fmla="*/ 20 w 497"/>
                <a:gd name="T23" fmla="*/ 42 h 133"/>
                <a:gd name="T24" fmla="*/ 0 w 497"/>
                <a:gd name="T25" fmla="*/ 21 h 133"/>
                <a:gd name="T26" fmla="*/ 18 w 497"/>
                <a:gd name="T27" fmla="*/ 1 h 133"/>
                <a:gd name="T28" fmla="*/ 34 w 497"/>
                <a:gd name="T29" fmla="*/ 0 h 133"/>
                <a:gd name="T30" fmla="*/ 465 w 497"/>
                <a:gd name="T31" fmla="*/ 0 h 133"/>
                <a:gd name="T32" fmla="*/ 480 w 497"/>
                <a:gd name="T33" fmla="*/ 1 h 133"/>
                <a:gd name="T34" fmla="*/ 497 w 497"/>
                <a:gd name="T35" fmla="*/ 21 h 133"/>
                <a:gd name="T36" fmla="*/ 478 w 497"/>
                <a:gd name="T37" fmla="*/ 41 h 133"/>
                <a:gd name="T38" fmla="*/ 455 w 497"/>
                <a:gd name="T39" fmla="*/ 42 h 133"/>
                <a:gd name="T40" fmla="*/ 455 w 497"/>
                <a:gd name="T41" fmla="*/ 133 h 133"/>
                <a:gd name="T42" fmla="*/ 413 w 497"/>
                <a:gd name="T43" fmla="*/ 133 h 133"/>
                <a:gd name="T44" fmla="*/ 413 w 497"/>
                <a:gd name="T45" fmla="*/ 43 h 133"/>
                <a:gd name="T46" fmla="*/ 393 w 497"/>
                <a:gd name="T47" fmla="*/ 43 h 133"/>
                <a:gd name="T48" fmla="*/ 393 w 497"/>
                <a:gd name="T49" fmla="*/ 133 h 133"/>
                <a:gd name="T50" fmla="*/ 351 w 497"/>
                <a:gd name="T51" fmla="*/ 133 h 133"/>
                <a:gd name="T52" fmla="*/ 351 w 497"/>
                <a:gd name="T53" fmla="*/ 43 h 133"/>
                <a:gd name="T54" fmla="*/ 331 w 497"/>
                <a:gd name="T55" fmla="*/ 43 h 133"/>
                <a:gd name="T56" fmla="*/ 331 w 497"/>
                <a:gd name="T57" fmla="*/ 133 h 133"/>
                <a:gd name="T58" fmla="*/ 290 w 497"/>
                <a:gd name="T59" fmla="*/ 133 h 133"/>
                <a:gd name="T60" fmla="*/ 290 w 497"/>
                <a:gd name="T61" fmla="*/ 43 h 133"/>
                <a:gd name="T62" fmla="*/ 270 w 497"/>
                <a:gd name="T63" fmla="*/ 43 h 133"/>
                <a:gd name="T64" fmla="*/ 270 w 497"/>
                <a:gd name="T65" fmla="*/ 133 h 133"/>
                <a:gd name="T66" fmla="*/ 227 w 497"/>
                <a:gd name="T67" fmla="*/ 133 h 133"/>
                <a:gd name="T68" fmla="*/ 227 w 497"/>
                <a:gd name="T69" fmla="*/ 43 h 133"/>
                <a:gd name="T70" fmla="*/ 208 w 497"/>
                <a:gd name="T71" fmla="*/ 43 h 133"/>
                <a:gd name="T72" fmla="*/ 208 w 497"/>
                <a:gd name="T7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7" h="133">
                  <a:moveTo>
                    <a:pt x="208" y="133"/>
                  </a:moveTo>
                  <a:cubicBezTo>
                    <a:pt x="193" y="133"/>
                    <a:pt x="181" y="133"/>
                    <a:pt x="166" y="133"/>
                  </a:cubicBezTo>
                  <a:cubicBezTo>
                    <a:pt x="166" y="103"/>
                    <a:pt x="166" y="73"/>
                    <a:pt x="166" y="42"/>
                  </a:cubicBezTo>
                  <a:cubicBezTo>
                    <a:pt x="159" y="42"/>
                    <a:pt x="153" y="42"/>
                    <a:pt x="146" y="42"/>
                  </a:cubicBezTo>
                  <a:cubicBezTo>
                    <a:pt x="146" y="73"/>
                    <a:pt x="146" y="103"/>
                    <a:pt x="146" y="133"/>
                  </a:cubicBezTo>
                  <a:cubicBezTo>
                    <a:pt x="131" y="133"/>
                    <a:pt x="119" y="133"/>
                    <a:pt x="105" y="133"/>
                  </a:cubicBezTo>
                  <a:cubicBezTo>
                    <a:pt x="105" y="103"/>
                    <a:pt x="105" y="74"/>
                    <a:pt x="105" y="43"/>
                  </a:cubicBezTo>
                  <a:cubicBezTo>
                    <a:pt x="98" y="43"/>
                    <a:pt x="92" y="43"/>
                    <a:pt x="85" y="43"/>
                  </a:cubicBezTo>
                  <a:cubicBezTo>
                    <a:pt x="85" y="72"/>
                    <a:pt x="85" y="102"/>
                    <a:pt x="85" y="133"/>
                  </a:cubicBezTo>
                  <a:cubicBezTo>
                    <a:pt x="70" y="133"/>
                    <a:pt x="57" y="133"/>
                    <a:pt x="42" y="133"/>
                  </a:cubicBezTo>
                  <a:cubicBezTo>
                    <a:pt x="42" y="103"/>
                    <a:pt x="42" y="73"/>
                    <a:pt x="42" y="42"/>
                  </a:cubicBezTo>
                  <a:cubicBezTo>
                    <a:pt x="34" y="42"/>
                    <a:pt x="27" y="42"/>
                    <a:pt x="20" y="42"/>
                  </a:cubicBezTo>
                  <a:cubicBezTo>
                    <a:pt x="8" y="41"/>
                    <a:pt x="0" y="32"/>
                    <a:pt x="0" y="21"/>
                  </a:cubicBezTo>
                  <a:cubicBezTo>
                    <a:pt x="0" y="10"/>
                    <a:pt x="7" y="2"/>
                    <a:pt x="18" y="1"/>
                  </a:cubicBezTo>
                  <a:cubicBezTo>
                    <a:pt x="23" y="0"/>
                    <a:pt x="29" y="0"/>
                    <a:pt x="34" y="0"/>
                  </a:cubicBezTo>
                  <a:cubicBezTo>
                    <a:pt x="177" y="0"/>
                    <a:pt x="321" y="0"/>
                    <a:pt x="465" y="0"/>
                  </a:cubicBezTo>
                  <a:cubicBezTo>
                    <a:pt x="470" y="0"/>
                    <a:pt x="475" y="0"/>
                    <a:pt x="480" y="1"/>
                  </a:cubicBezTo>
                  <a:cubicBezTo>
                    <a:pt x="491" y="3"/>
                    <a:pt x="496" y="10"/>
                    <a:pt x="497" y="21"/>
                  </a:cubicBezTo>
                  <a:cubicBezTo>
                    <a:pt x="497" y="32"/>
                    <a:pt x="489" y="40"/>
                    <a:pt x="478" y="41"/>
                  </a:cubicBezTo>
                  <a:cubicBezTo>
                    <a:pt x="471" y="42"/>
                    <a:pt x="464" y="42"/>
                    <a:pt x="455" y="42"/>
                  </a:cubicBezTo>
                  <a:cubicBezTo>
                    <a:pt x="455" y="72"/>
                    <a:pt x="455" y="102"/>
                    <a:pt x="455" y="133"/>
                  </a:cubicBezTo>
                  <a:cubicBezTo>
                    <a:pt x="441" y="133"/>
                    <a:pt x="428" y="133"/>
                    <a:pt x="413" y="133"/>
                  </a:cubicBezTo>
                  <a:cubicBezTo>
                    <a:pt x="413" y="103"/>
                    <a:pt x="413" y="73"/>
                    <a:pt x="413" y="43"/>
                  </a:cubicBezTo>
                  <a:cubicBezTo>
                    <a:pt x="406" y="43"/>
                    <a:pt x="400" y="43"/>
                    <a:pt x="393" y="43"/>
                  </a:cubicBezTo>
                  <a:cubicBezTo>
                    <a:pt x="393" y="73"/>
                    <a:pt x="393" y="103"/>
                    <a:pt x="393" y="133"/>
                  </a:cubicBezTo>
                  <a:cubicBezTo>
                    <a:pt x="379" y="133"/>
                    <a:pt x="366" y="133"/>
                    <a:pt x="351" y="133"/>
                  </a:cubicBezTo>
                  <a:cubicBezTo>
                    <a:pt x="351" y="103"/>
                    <a:pt x="351" y="73"/>
                    <a:pt x="351" y="43"/>
                  </a:cubicBezTo>
                  <a:cubicBezTo>
                    <a:pt x="344" y="43"/>
                    <a:pt x="339" y="43"/>
                    <a:pt x="331" y="43"/>
                  </a:cubicBezTo>
                  <a:cubicBezTo>
                    <a:pt x="331" y="73"/>
                    <a:pt x="331" y="103"/>
                    <a:pt x="331" y="133"/>
                  </a:cubicBezTo>
                  <a:cubicBezTo>
                    <a:pt x="317" y="133"/>
                    <a:pt x="304" y="133"/>
                    <a:pt x="290" y="133"/>
                  </a:cubicBezTo>
                  <a:cubicBezTo>
                    <a:pt x="290" y="103"/>
                    <a:pt x="290" y="73"/>
                    <a:pt x="290" y="43"/>
                  </a:cubicBezTo>
                  <a:cubicBezTo>
                    <a:pt x="283" y="43"/>
                    <a:pt x="277" y="43"/>
                    <a:pt x="270" y="43"/>
                  </a:cubicBezTo>
                  <a:cubicBezTo>
                    <a:pt x="270" y="73"/>
                    <a:pt x="270" y="103"/>
                    <a:pt x="270" y="133"/>
                  </a:cubicBezTo>
                  <a:cubicBezTo>
                    <a:pt x="255" y="133"/>
                    <a:pt x="242" y="133"/>
                    <a:pt x="227" y="133"/>
                  </a:cubicBezTo>
                  <a:cubicBezTo>
                    <a:pt x="227" y="103"/>
                    <a:pt x="227" y="73"/>
                    <a:pt x="227" y="43"/>
                  </a:cubicBezTo>
                  <a:cubicBezTo>
                    <a:pt x="221" y="43"/>
                    <a:pt x="215" y="43"/>
                    <a:pt x="208" y="43"/>
                  </a:cubicBezTo>
                  <a:cubicBezTo>
                    <a:pt x="208" y="72"/>
                    <a:pt x="208" y="102"/>
                    <a:pt x="208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1345768" y="4109066"/>
            <a:ext cx="697520" cy="631310"/>
            <a:chOff x="12195175" y="376237"/>
            <a:chExt cx="2876550" cy="2603500"/>
          </a:xfrm>
          <a:solidFill>
            <a:srgbClr val="245685"/>
          </a:solidFill>
        </p:grpSpPr>
        <p:sp>
          <p:nvSpPr>
            <p:cNvPr id="267" name="Freeform 177"/>
            <p:cNvSpPr>
              <a:spLocks/>
            </p:cNvSpPr>
            <p:nvPr/>
          </p:nvSpPr>
          <p:spPr bwMode="auto">
            <a:xfrm>
              <a:off x="12195175" y="2363787"/>
              <a:ext cx="2876550" cy="615950"/>
            </a:xfrm>
            <a:custGeom>
              <a:avLst/>
              <a:gdLst>
                <a:gd name="T0" fmla="*/ 767 w 767"/>
                <a:gd name="T1" fmla="*/ 73 h 164"/>
                <a:gd name="T2" fmla="*/ 767 w 767"/>
                <a:gd name="T3" fmla="*/ 164 h 164"/>
                <a:gd name="T4" fmla="*/ 0 w 767"/>
                <a:gd name="T5" fmla="*/ 164 h 164"/>
                <a:gd name="T6" fmla="*/ 0 w 767"/>
                <a:gd name="T7" fmla="*/ 74 h 164"/>
                <a:gd name="T8" fmla="*/ 54 w 767"/>
                <a:gd name="T9" fmla="*/ 74 h 164"/>
                <a:gd name="T10" fmla="*/ 54 w 767"/>
                <a:gd name="T11" fmla="*/ 0 h 164"/>
                <a:gd name="T12" fmla="*/ 712 w 767"/>
                <a:gd name="T13" fmla="*/ 0 h 164"/>
                <a:gd name="T14" fmla="*/ 712 w 767"/>
                <a:gd name="T15" fmla="*/ 73 h 164"/>
                <a:gd name="T16" fmla="*/ 767 w 767"/>
                <a:gd name="T17" fmla="*/ 7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164">
                  <a:moveTo>
                    <a:pt x="767" y="73"/>
                  </a:moveTo>
                  <a:cubicBezTo>
                    <a:pt x="767" y="104"/>
                    <a:pt x="767" y="133"/>
                    <a:pt x="767" y="164"/>
                  </a:cubicBezTo>
                  <a:cubicBezTo>
                    <a:pt x="511" y="164"/>
                    <a:pt x="256" y="164"/>
                    <a:pt x="0" y="164"/>
                  </a:cubicBezTo>
                  <a:cubicBezTo>
                    <a:pt x="0" y="134"/>
                    <a:pt x="0" y="104"/>
                    <a:pt x="0" y="74"/>
                  </a:cubicBezTo>
                  <a:cubicBezTo>
                    <a:pt x="17" y="74"/>
                    <a:pt x="35" y="74"/>
                    <a:pt x="54" y="74"/>
                  </a:cubicBezTo>
                  <a:cubicBezTo>
                    <a:pt x="54" y="49"/>
                    <a:pt x="54" y="25"/>
                    <a:pt x="54" y="0"/>
                  </a:cubicBezTo>
                  <a:cubicBezTo>
                    <a:pt x="273" y="0"/>
                    <a:pt x="492" y="0"/>
                    <a:pt x="712" y="0"/>
                  </a:cubicBezTo>
                  <a:cubicBezTo>
                    <a:pt x="712" y="24"/>
                    <a:pt x="712" y="47"/>
                    <a:pt x="712" y="73"/>
                  </a:cubicBezTo>
                  <a:cubicBezTo>
                    <a:pt x="731" y="73"/>
                    <a:pt x="749" y="73"/>
                    <a:pt x="76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78"/>
            <p:cNvSpPr>
              <a:spLocks/>
            </p:cNvSpPr>
            <p:nvPr/>
          </p:nvSpPr>
          <p:spPr bwMode="auto">
            <a:xfrm>
              <a:off x="12195175" y="376237"/>
              <a:ext cx="2876550" cy="746125"/>
            </a:xfrm>
            <a:custGeom>
              <a:avLst/>
              <a:gdLst>
                <a:gd name="T0" fmla="*/ 767 w 767"/>
                <a:gd name="T1" fmla="*/ 127 h 199"/>
                <a:gd name="T2" fmla="*/ 767 w 767"/>
                <a:gd name="T3" fmla="*/ 199 h 199"/>
                <a:gd name="T4" fmla="*/ 0 w 767"/>
                <a:gd name="T5" fmla="*/ 199 h 199"/>
                <a:gd name="T6" fmla="*/ 0 w 767"/>
                <a:gd name="T7" fmla="*/ 127 h 199"/>
                <a:gd name="T8" fmla="*/ 189 w 767"/>
                <a:gd name="T9" fmla="*/ 64 h 199"/>
                <a:gd name="T10" fmla="*/ 374 w 767"/>
                <a:gd name="T11" fmla="*/ 3 h 199"/>
                <a:gd name="T12" fmla="*/ 391 w 767"/>
                <a:gd name="T13" fmla="*/ 2 h 199"/>
                <a:gd name="T14" fmla="*/ 762 w 767"/>
                <a:gd name="T15" fmla="*/ 125 h 199"/>
                <a:gd name="T16" fmla="*/ 767 w 767"/>
                <a:gd name="T17" fmla="*/ 12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199">
                  <a:moveTo>
                    <a:pt x="767" y="127"/>
                  </a:moveTo>
                  <a:cubicBezTo>
                    <a:pt x="767" y="152"/>
                    <a:pt x="767" y="175"/>
                    <a:pt x="767" y="199"/>
                  </a:cubicBezTo>
                  <a:cubicBezTo>
                    <a:pt x="511" y="199"/>
                    <a:pt x="256" y="199"/>
                    <a:pt x="0" y="199"/>
                  </a:cubicBezTo>
                  <a:cubicBezTo>
                    <a:pt x="0" y="176"/>
                    <a:pt x="0" y="152"/>
                    <a:pt x="0" y="127"/>
                  </a:cubicBezTo>
                  <a:cubicBezTo>
                    <a:pt x="63" y="106"/>
                    <a:pt x="126" y="85"/>
                    <a:pt x="189" y="64"/>
                  </a:cubicBezTo>
                  <a:cubicBezTo>
                    <a:pt x="250" y="43"/>
                    <a:pt x="312" y="23"/>
                    <a:pt x="374" y="3"/>
                  </a:cubicBezTo>
                  <a:cubicBezTo>
                    <a:pt x="379" y="1"/>
                    <a:pt x="386" y="0"/>
                    <a:pt x="391" y="2"/>
                  </a:cubicBezTo>
                  <a:cubicBezTo>
                    <a:pt x="515" y="43"/>
                    <a:pt x="638" y="84"/>
                    <a:pt x="762" y="125"/>
                  </a:cubicBezTo>
                  <a:cubicBezTo>
                    <a:pt x="763" y="126"/>
                    <a:pt x="765" y="126"/>
                    <a:pt x="767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79"/>
            <p:cNvSpPr>
              <a:spLocks/>
            </p:cNvSpPr>
            <p:nvPr/>
          </p:nvSpPr>
          <p:spPr bwMode="auto">
            <a:xfrm>
              <a:off x="12536488" y="1336675"/>
              <a:ext cx="409575" cy="814388"/>
            </a:xfrm>
            <a:custGeom>
              <a:avLst/>
              <a:gdLst>
                <a:gd name="T0" fmla="*/ 0 w 109"/>
                <a:gd name="T1" fmla="*/ 217 h 217"/>
                <a:gd name="T2" fmla="*/ 0 w 109"/>
                <a:gd name="T3" fmla="*/ 0 h 217"/>
                <a:gd name="T4" fmla="*/ 109 w 109"/>
                <a:gd name="T5" fmla="*/ 0 h 217"/>
                <a:gd name="T6" fmla="*/ 109 w 109"/>
                <a:gd name="T7" fmla="*/ 217 h 217"/>
                <a:gd name="T8" fmla="*/ 0 w 109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17">
                  <a:moveTo>
                    <a:pt x="0" y="217"/>
                  </a:moveTo>
                  <a:cubicBezTo>
                    <a:pt x="0" y="145"/>
                    <a:pt x="0" y="73"/>
                    <a:pt x="0" y="0"/>
                  </a:cubicBezTo>
                  <a:cubicBezTo>
                    <a:pt x="36" y="0"/>
                    <a:pt x="72" y="0"/>
                    <a:pt x="109" y="0"/>
                  </a:cubicBezTo>
                  <a:cubicBezTo>
                    <a:pt x="109" y="72"/>
                    <a:pt x="109" y="144"/>
                    <a:pt x="109" y="217"/>
                  </a:cubicBezTo>
                  <a:cubicBezTo>
                    <a:pt x="73" y="217"/>
                    <a:pt x="37" y="217"/>
                    <a:pt x="0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80"/>
            <p:cNvSpPr>
              <a:spLocks/>
            </p:cNvSpPr>
            <p:nvPr/>
          </p:nvSpPr>
          <p:spPr bwMode="auto">
            <a:xfrm>
              <a:off x="13428663" y="1336675"/>
              <a:ext cx="409575" cy="817563"/>
            </a:xfrm>
            <a:custGeom>
              <a:avLst/>
              <a:gdLst>
                <a:gd name="T0" fmla="*/ 0 w 109"/>
                <a:gd name="T1" fmla="*/ 0 h 218"/>
                <a:gd name="T2" fmla="*/ 109 w 109"/>
                <a:gd name="T3" fmla="*/ 0 h 218"/>
                <a:gd name="T4" fmla="*/ 109 w 109"/>
                <a:gd name="T5" fmla="*/ 218 h 218"/>
                <a:gd name="T6" fmla="*/ 0 w 109"/>
                <a:gd name="T7" fmla="*/ 218 h 218"/>
                <a:gd name="T8" fmla="*/ 0 w 109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18">
                  <a:moveTo>
                    <a:pt x="0" y="0"/>
                  </a:moveTo>
                  <a:cubicBezTo>
                    <a:pt x="37" y="0"/>
                    <a:pt x="73" y="0"/>
                    <a:pt x="109" y="0"/>
                  </a:cubicBezTo>
                  <a:cubicBezTo>
                    <a:pt x="109" y="73"/>
                    <a:pt x="109" y="145"/>
                    <a:pt x="109" y="218"/>
                  </a:cubicBezTo>
                  <a:cubicBezTo>
                    <a:pt x="73" y="218"/>
                    <a:pt x="37" y="218"/>
                    <a:pt x="0" y="218"/>
                  </a:cubicBezTo>
                  <a:cubicBezTo>
                    <a:pt x="0" y="145"/>
                    <a:pt x="0" y="7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81"/>
            <p:cNvSpPr>
              <a:spLocks/>
            </p:cNvSpPr>
            <p:nvPr/>
          </p:nvSpPr>
          <p:spPr bwMode="auto">
            <a:xfrm>
              <a:off x="14322425" y="1336675"/>
              <a:ext cx="404813" cy="817563"/>
            </a:xfrm>
            <a:custGeom>
              <a:avLst/>
              <a:gdLst>
                <a:gd name="T0" fmla="*/ 0 w 108"/>
                <a:gd name="T1" fmla="*/ 0 h 218"/>
                <a:gd name="T2" fmla="*/ 108 w 108"/>
                <a:gd name="T3" fmla="*/ 0 h 218"/>
                <a:gd name="T4" fmla="*/ 108 w 108"/>
                <a:gd name="T5" fmla="*/ 218 h 218"/>
                <a:gd name="T6" fmla="*/ 0 w 108"/>
                <a:gd name="T7" fmla="*/ 218 h 218"/>
                <a:gd name="T8" fmla="*/ 0 w 108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18">
                  <a:moveTo>
                    <a:pt x="0" y="0"/>
                  </a:moveTo>
                  <a:cubicBezTo>
                    <a:pt x="36" y="0"/>
                    <a:pt x="72" y="0"/>
                    <a:pt x="108" y="0"/>
                  </a:cubicBezTo>
                  <a:cubicBezTo>
                    <a:pt x="108" y="72"/>
                    <a:pt x="108" y="145"/>
                    <a:pt x="108" y="218"/>
                  </a:cubicBezTo>
                  <a:cubicBezTo>
                    <a:pt x="72" y="218"/>
                    <a:pt x="36" y="218"/>
                    <a:pt x="0" y="218"/>
                  </a:cubicBezTo>
                  <a:cubicBezTo>
                    <a:pt x="0" y="145"/>
                    <a:pt x="0" y="7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Freeform 11"/>
          <p:cNvSpPr>
            <a:spLocks noEditPoints="1"/>
          </p:cNvSpPr>
          <p:nvPr/>
        </p:nvSpPr>
        <p:spPr bwMode="auto">
          <a:xfrm>
            <a:off x="508949" y="4969738"/>
            <a:ext cx="736102" cy="663247"/>
          </a:xfrm>
          <a:custGeom>
            <a:avLst/>
            <a:gdLst>
              <a:gd name="T0" fmla="*/ 0 w 1829"/>
              <a:gd name="T1" fmla="*/ 635 h 1646"/>
              <a:gd name="T2" fmla="*/ 1829 w 1829"/>
              <a:gd name="T3" fmla="*/ 1646 h 1646"/>
              <a:gd name="T4" fmla="*/ 915 w 1829"/>
              <a:gd name="T5" fmla="*/ 0 h 1646"/>
              <a:gd name="T6" fmla="*/ 772 w 1829"/>
              <a:gd name="T7" fmla="*/ 351 h 1646"/>
              <a:gd name="T8" fmla="*/ 1069 w 1829"/>
              <a:gd name="T9" fmla="*/ 343 h 1646"/>
              <a:gd name="T10" fmla="*/ 1192 w 1829"/>
              <a:gd name="T11" fmla="*/ 534 h 1646"/>
              <a:gd name="T12" fmla="*/ 990 w 1829"/>
              <a:gd name="T13" fmla="*/ 738 h 1646"/>
              <a:gd name="T14" fmla="*/ 936 w 1829"/>
              <a:gd name="T15" fmla="*/ 706 h 1646"/>
              <a:gd name="T16" fmla="*/ 769 w 1829"/>
              <a:gd name="T17" fmla="*/ 706 h 1646"/>
              <a:gd name="T18" fmla="*/ 776 w 1829"/>
              <a:gd name="T19" fmla="*/ 499 h 1646"/>
              <a:gd name="T20" fmla="*/ 980 w 1829"/>
              <a:gd name="T21" fmla="*/ 470 h 1646"/>
              <a:gd name="T22" fmla="*/ 1068 w 1829"/>
              <a:gd name="T23" fmla="*/ 439 h 1646"/>
              <a:gd name="T24" fmla="*/ 1018 w 1829"/>
              <a:gd name="T25" fmla="*/ 666 h 1646"/>
              <a:gd name="T26" fmla="*/ 1030 w 1829"/>
              <a:gd name="T27" fmla="*/ 680 h 1646"/>
              <a:gd name="T28" fmla="*/ 1118 w 1829"/>
              <a:gd name="T29" fmla="*/ 607 h 1646"/>
              <a:gd name="T30" fmla="*/ 1083 w 1829"/>
              <a:gd name="T31" fmla="*/ 415 h 1646"/>
              <a:gd name="T32" fmla="*/ 792 w 1829"/>
              <a:gd name="T33" fmla="*/ 399 h 1646"/>
              <a:gd name="T34" fmla="*/ 677 w 1829"/>
              <a:gd name="T35" fmla="*/ 605 h 1646"/>
              <a:gd name="T36" fmla="*/ 800 w 1829"/>
              <a:gd name="T37" fmla="*/ 786 h 1646"/>
              <a:gd name="T38" fmla="*/ 1059 w 1829"/>
              <a:gd name="T39" fmla="*/ 789 h 1646"/>
              <a:gd name="T40" fmla="*/ 1208 w 1829"/>
              <a:gd name="T41" fmla="*/ 733 h 1646"/>
              <a:gd name="T42" fmla="*/ 939 w 1829"/>
              <a:gd name="T43" fmla="*/ 860 h 1646"/>
              <a:gd name="T44" fmla="*/ 657 w 1829"/>
              <a:gd name="T45" fmla="*/ 736 h 1646"/>
              <a:gd name="T46" fmla="*/ 662 w 1829"/>
              <a:gd name="T47" fmla="*/ 453 h 1646"/>
              <a:gd name="T48" fmla="*/ 740 w 1829"/>
              <a:gd name="T49" fmla="*/ 1076 h 1646"/>
              <a:gd name="T50" fmla="*/ 64 w 1829"/>
              <a:gd name="T51" fmla="*/ 655 h 1646"/>
              <a:gd name="T52" fmla="*/ 915 w 1829"/>
              <a:gd name="T53" fmla="*/ 1020 h 1646"/>
              <a:gd name="T54" fmla="*/ 116 w 1829"/>
              <a:gd name="T55" fmla="*/ 1595 h 1646"/>
              <a:gd name="T56" fmla="*/ 1090 w 1829"/>
              <a:gd name="T57" fmla="*/ 1076 h 1646"/>
              <a:gd name="T58" fmla="*/ 1765 w 1829"/>
              <a:gd name="T59" fmla="*/ 1562 h 1646"/>
              <a:gd name="T60" fmla="*/ 964 w 1829"/>
              <a:gd name="T61" fmla="*/ 548 h 1646"/>
              <a:gd name="T62" fmla="*/ 924 w 1829"/>
              <a:gd name="T63" fmla="*/ 661 h 1646"/>
              <a:gd name="T64" fmla="*/ 869 w 1829"/>
              <a:gd name="T65" fmla="*/ 686 h 1646"/>
              <a:gd name="T66" fmla="*/ 815 w 1829"/>
              <a:gd name="T67" fmla="*/ 617 h 1646"/>
              <a:gd name="T68" fmla="*/ 859 w 1829"/>
              <a:gd name="T69" fmla="*/ 501 h 1646"/>
              <a:gd name="T70" fmla="*/ 948 w 1829"/>
              <a:gd name="T71" fmla="*/ 500 h 1646"/>
              <a:gd name="T72" fmla="*/ 948 w 1829"/>
              <a:gd name="T73" fmla="*/ 500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29" h="1646">
                <a:moveTo>
                  <a:pt x="915" y="0"/>
                </a:moveTo>
                <a:cubicBezTo>
                  <a:pt x="0" y="635"/>
                  <a:pt x="0" y="635"/>
                  <a:pt x="0" y="635"/>
                </a:cubicBezTo>
                <a:cubicBezTo>
                  <a:pt x="0" y="1646"/>
                  <a:pt x="0" y="1646"/>
                  <a:pt x="0" y="1646"/>
                </a:cubicBezTo>
                <a:cubicBezTo>
                  <a:pt x="1829" y="1646"/>
                  <a:pt x="1829" y="1646"/>
                  <a:pt x="1829" y="1646"/>
                </a:cubicBezTo>
                <a:cubicBezTo>
                  <a:pt x="1829" y="635"/>
                  <a:pt x="1829" y="635"/>
                  <a:pt x="1829" y="635"/>
                </a:cubicBezTo>
                <a:lnTo>
                  <a:pt x="915" y="0"/>
                </a:lnTo>
                <a:close/>
                <a:moveTo>
                  <a:pt x="662" y="453"/>
                </a:moveTo>
                <a:cubicBezTo>
                  <a:pt x="689" y="408"/>
                  <a:pt x="725" y="373"/>
                  <a:pt x="772" y="351"/>
                </a:cubicBezTo>
                <a:cubicBezTo>
                  <a:pt x="819" y="327"/>
                  <a:pt x="873" y="316"/>
                  <a:pt x="933" y="316"/>
                </a:cubicBezTo>
                <a:cubicBezTo>
                  <a:pt x="984" y="316"/>
                  <a:pt x="1030" y="325"/>
                  <a:pt x="1069" y="343"/>
                </a:cubicBezTo>
                <a:cubicBezTo>
                  <a:pt x="1109" y="362"/>
                  <a:pt x="1139" y="388"/>
                  <a:pt x="1161" y="423"/>
                </a:cubicBezTo>
                <a:cubicBezTo>
                  <a:pt x="1181" y="456"/>
                  <a:pt x="1192" y="494"/>
                  <a:pt x="1192" y="534"/>
                </a:cubicBezTo>
                <a:cubicBezTo>
                  <a:pt x="1192" y="582"/>
                  <a:pt x="1176" y="625"/>
                  <a:pt x="1144" y="665"/>
                </a:cubicBezTo>
                <a:cubicBezTo>
                  <a:pt x="1104" y="713"/>
                  <a:pt x="1053" y="738"/>
                  <a:pt x="990" y="738"/>
                </a:cubicBezTo>
                <a:cubicBezTo>
                  <a:pt x="974" y="738"/>
                  <a:pt x="961" y="736"/>
                  <a:pt x="952" y="730"/>
                </a:cubicBezTo>
                <a:cubicBezTo>
                  <a:pt x="944" y="725"/>
                  <a:pt x="938" y="716"/>
                  <a:pt x="936" y="706"/>
                </a:cubicBezTo>
                <a:cubicBezTo>
                  <a:pt x="912" y="727"/>
                  <a:pt x="884" y="738"/>
                  <a:pt x="853" y="738"/>
                </a:cubicBezTo>
                <a:cubicBezTo>
                  <a:pt x="819" y="738"/>
                  <a:pt x="791" y="727"/>
                  <a:pt x="769" y="706"/>
                </a:cubicBezTo>
                <a:cubicBezTo>
                  <a:pt x="747" y="684"/>
                  <a:pt x="735" y="655"/>
                  <a:pt x="735" y="620"/>
                </a:cubicBezTo>
                <a:cubicBezTo>
                  <a:pt x="735" y="575"/>
                  <a:pt x="749" y="535"/>
                  <a:pt x="776" y="499"/>
                </a:cubicBezTo>
                <a:cubicBezTo>
                  <a:pt x="808" y="454"/>
                  <a:pt x="850" y="431"/>
                  <a:pt x="900" y="431"/>
                </a:cubicBezTo>
                <a:cubicBezTo>
                  <a:pt x="937" y="431"/>
                  <a:pt x="964" y="444"/>
                  <a:pt x="980" y="470"/>
                </a:cubicBezTo>
                <a:cubicBezTo>
                  <a:pt x="988" y="439"/>
                  <a:pt x="988" y="439"/>
                  <a:pt x="988" y="439"/>
                </a:cubicBezTo>
                <a:cubicBezTo>
                  <a:pt x="1068" y="439"/>
                  <a:pt x="1068" y="439"/>
                  <a:pt x="1068" y="439"/>
                </a:cubicBezTo>
                <a:cubicBezTo>
                  <a:pt x="1022" y="642"/>
                  <a:pt x="1022" y="642"/>
                  <a:pt x="1022" y="642"/>
                </a:cubicBezTo>
                <a:cubicBezTo>
                  <a:pt x="1019" y="654"/>
                  <a:pt x="1018" y="662"/>
                  <a:pt x="1018" y="666"/>
                </a:cubicBezTo>
                <a:cubicBezTo>
                  <a:pt x="1018" y="671"/>
                  <a:pt x="1019" y="675"/>
                  <a:pt x="1022" y="677"/>
                </a:cubicBezTo>
                <a:cubicBezTo>
                  <a:pt x="1024" y="679"/>
                  <a:pt x="1027" y="680"/>
                  <a:pt x="1030" y="680"/>
                </a:cubicBezTo>
                <a:cubicBezTo>
                  <a:pt x="1040" y="680"/>
                  <a:pt x="1052" y="675"/>
                  <a:pt x="1068" y="664"/>
                </a:cubicBezTo>
                <a:cubicBezTo>
                  <a:pt x="1089" y="650"/>
                  <a:pt x="1105" y="630"/>
                  <a:pt x="1118" y="607"/>
                </a:cubicBezTo>
                <a:cubicBezTo>
                  <a:pt x="1131" y="582"/>
                  <a:pt x="1137" y="557"/>
                  <a:pt x="1137" y="531"/>
                </a:cubicBezTo>
                <a:cubicBezTo>
                  <a:pt x="1137" y="485"/>
                  <a:pt x="1120" y="446"/>
                  <a:pt x="1083" y="415"/>
                </a:cubicBezTo>
                <a:cubicBezTo>
                  <a:pt x="1047" y="384"/>
                  <a:pt x="996" y="368"/>
                  <a:pt x="932" y="368"/>
                </a:cubicBezTo>
                <a:cubicBezTo>
                  <a:pt x="877" y="368"/>
                  <a:pt x="830" y="378"/>
                  <a:pt x="792" y="399"/>
                </a:cubicBezTo>
                <a:cubicBezTo>
                  <a:pt x="754" y="420"/>
                  <a:pt x="725" y="450"/>
                  <a:pt x="706" y="487"/>
                </a:cubicBezTo>
                <a:cubicBezTo>
                  <a:pt x="686" y="525"/>
                  <a:pt x="677" y="564"/>
                  <a:pt x="677" y="605"/>
                </a:cubicBezTo>
                <a:cubicBezTo>
                  <a:pt x="677" y="645"/>
                  <a:pt x="688" y="681"/>
                  <a:pt x="709" y="714"/>
                </a:cubicBezTo>
                <a:cubicBezTo>
                  <a:pt x="731" y="747"/>
                  <a:pt x="761" y="771"/>
                  <a:pt x="800" y="786"/>
                </a:cubicBezTo>
                <a:cubicBezTo>
                  <a:pt x="839" y="801"/>
                  <a:pt x="884" y="808"/>
                  <a:pt x="934" y="808"/>
                </a:cubicBezTo>
                <a:cubicBezTo>
                  <a:pt x="983" y="808"/>
                  <a:pt x="1024" y="802"/>
                  <a:pt x="1059" y="789"/>
                </a:cubicBezTo>
                <a:cubicBezTo>
                  <a:pt x="1094" y="777"/>
                  <a:pt x="1122" y="758"/>
                  <a:pt x="1143" y="733"/>
                </a:cubicBezTo>
                <a:cubicBezTo>
                  <a:pt x="1208" y="733"/>
                  <a:pt x="1208" y="733"/>
                  <a:pt x="1208" y="733"/>
                </a:cubicBezTo>
                <a:cubicBezTo>
                  <a:pt x="1188" y="771"/>
                  <a:pt x="1156" y="801"/>
                  <a:pt x="1115" y="823"/>
                </a:cubicBezTo>
                <a:cubicBezTo>
                  <a:pt x="1067" y="848"/>
                  <a:pt x="1008" y="860"/>
                  <a:pt x="939" y="860"/>
                </a:cubicBezTo>
                <a:cubicBezTo>
                  <a:pt x="872" y="860"/>
                  <a:pt x="814" y="850"/>
                  <a:pt x="766" y="829"/>
                </a:cubicBezTo>
                <a:cubicBezTo>
                  <a:pt x="717" y="808"/>
                  <a:pt x="681" y="777"/>
                  <a:pt x="657" y="736"/>
                </a:cubicBezTo>
                <a:cubicBezTo>
                  <a:pt x="633" y="695"/>
                  <a:pt x="621" y="650"/>
                  <a:pt x="621" y="601"/>
                </a:cubicBezTo>
                <a:cubicBezTo>
                  <a:pt x="621" y="548"/>
                  <a:pt x="635" y="499"/>
                  <a:pt x="662" y="453"/>
                </a:cubicBezTo>
                <a:close/>
                <a:moveTo>
                  <a:pt x="64" y="655"/>
                </a:moveTo>
                <a:cubicBezTo>
                  <a:pt x="740" y="1076"/>
                  <a:pt x="740" y="1076"/>
                  <a:pt x="740" y="1076"/>
                </a:cubicBezTo>
                <a:cubicBezTo>
                  <a:pt x="64" y="1562"/>
                  <a:pt x="64" y="1562"/>
                  <a:pt x="64" y="1562"/>
                </a:cubicBezTo>
                <a:lnTo>
                  <a:pt x="64" y="655"/>
                </a:lnTo>
                <a:close/>
                <a:moveTo>
                  <a:pt x="116" y="1595"/>
                </a:moveTo>
                <a:cubicBezTo>
                  <a:pt x="915" y="1020"/>
                  <a:pt x="915" y="1020"/>
                  <a:pt x="915" y="1020"/>
                </a:cubicBezTo>
                <a:cubicBezTo>
                  <a:pt x="1714" y="1595"/>
                  <a:pt x="1714" y="1595"/>
                  <a:pt x="1714" y="1595"/>
                </a:cubicBezTo>
                <a:lnTo>
                  <a:pt x="116" y="1595"/>
                </a:lnTo>
                <a:close/>
                <a:moveTo>
                  <a:pt x="1765" y="1562"/>
                </a:moveTo>
                <a:cubicBezTo>
                  <a:pt x="1090" y="1076"/>
                  <a:pt x="1090" y="1076"/>
                  <a:pt x="1090" y="1076"/>
                </a:cubicBezTo>
                <a:cubicBezTo>
                  <a:pt x="1765" y="655"/>
                  <a:pt x="1765" y="655"/>
                  <a:pt x="1765" y="655"/>
                </a:cubicBezTo>
                <a:lnTo>
                  <a:pt x="1765" y="1562"/>
                </a:lnTo>
                <a:close/>
                <a:moveTo>
                  <a:pt x="948" y="500"/>
                </a:moveTo>
                <a:cubicBezTo>
                  <a:pt x="959" y="511"/>
                  <a:pt x="964" y="527"/>
                  <a:pt x="964" y="548"/>
                </a:cubicBezTo>
                <a:cubicBezTo>
                  <a:pt x="964" y="568"/>
                  <a:pt x="960" y="588"/>
                  <a:pt x="952" y="610"/>
                </a:cubicBezTo>
                <a:cubicBezTo>
                  <a:pt x="944" y="633"/>
                  <a:pt x="935" y="649"/>
                  <a:pt x="924" y="661"/>
                </a:cubicBezTo>
                <a:cubicBezTo>
                  <a:pt x="917" y="669"/>
                  <a:pt x="909" y="675"/>
                  <a:pt x="902" y="679"/>
                </a:cubicBezTo>
                <a:cubicBezTo>
                  <a:pt x="892" y="684"/>
                  <a:pt x="881" y="686"/>
                  <a:pt x="869" y="686"/>
                </a:cubicBezTo>
                <a:cubicBezTo>
                  <a:pt x="853" y="686"/>
                  <a:pt x="841" y="681"/>
                  <a:pt x="830" y="669"/>
                </a:cubicBezTo>
                <a:cubicBezTo>
                  <a:pt x="819" y="658"/>
                  <a:pt x="815" y="640"/>
                  <a:pt x="815" y="617"/>
                </a:cubicBezTo>
                <a:cubicBezTo>
                  <a:pt x="815" y="599"/>
                  <a:pt x="818" y="578"/>
                  <a:pt x="826" y="554"/>
                </a:cubicBezTo>
                <a:cubicBezTo>
                  <a:pt x="833" y="531"/>
                  <a:pt x="844" y="514"/>
                  <a:pt x="859" y="501"/>
                </a:cubicBezTo>
                <a:cubicBezTo>
                  <a:pt x="874" y="489"/>
                  <a:pt x="890" y="482"/>
                  <a:pt x="908" y="482"/>
                </a:cubicBezTo>
                <a:cubicBezTo>
                  <a:pt x="924" y="482"/>
                  <a:pt x="937" y="488"/>
                  <a:pt x="948" y="500"/>
                </a:cubicBezTo>
                <a:close/>
                <a:moveTo>
                  <a:pt x="948" y="500"/>
                </a:moveTo>
                <a:cubicBezTo>
                  <a:pt x="948" y="500"/>
                  <a:pt x="948" y="500"/>
                  <a:pt x="948" y="500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622193" y="4995309"/>
            <a:ext cx="730280" cy="684563"/>
            <a:chOff x="3024188" y="5405438"/>
            <a:chExt cx="963612" cy="903287"/>
          </a:xfrm>
          <a:solidFill>
            <a:srgbClr val="245685"/>
          </a:solidFill>
        </p:grpSpPr>
        <p:sp>
          <p:nvSpPr>
            <p:cNvPr id="13" name="Freeform 16"/>
            <p:cNvSpPr>
              <a:spLocks noEditPoints="1"/>
            </p:cNvSpPr>
            <p:nvPr/>
          </p:nvSpPr>
          <p:spPr bwMode="auto">
            <a:xfrm>
              <a:off x="3024188" y="5526088"/>
              <a:ext cx="300037" cy="782637"/>
            </a:xfrm>
            <a:custGeom>
              <a:avLst/>
              <a:gdLst>
                <a:gd name="T0" fmla="*/ 410 w 512"/>
                <a:gd name="T1" fmla="*/ 0 h 1331"/>
                <a:gd name="T2" fmla="*/ 102 w 512"/>
                <a:gd name="T3" fmla="*/ 0 h 1331"/>
                <a:gd name="T4" fmla="*/ 0 w 512"/>
                <a:gd name="T5" fmla="*/ 102 h 1331"/>
                <a:gd name="T6" fmla="*/ 0 w 512"/>
                <a:gd name="T7" fmla="*/ 1229 h 1331"/>
                <a:gd name="T8" fmla="*/ 102 w 512"/>
                <a:gd name="T9" fmla="*/ 1331 h 1331"/>
                <a:gd name="T10" fmla="*/ 410 w 512"/>
                <a:gd name="T11" fmla="*/ 1331 h 1331"/>
                <a:gd name="T12" fmla="*/ 512 w 512"/>
                <a:gd name="T13" fmla="*/ 1229 h 1331"/>
                <a:gd name="T14" fmla="*/ 512 w 512"/>
                <a:gd name="T15" fmla="*/ 102 h 1331"/>
                <a:gd name="T16" fmla="*/ 410 w 512"/>
                <a:gd name="T17" fmla="*/ 0 h 1331"/>
                <a:gd name="T18" fmla="*/ 154 w 512"/>
                <a:gd name="T19" fmla="*/ 1024 h 1331"/>
                <a:gd name="T20" fmla="*/ 102 w 512"/>
                <a:gd name="T21" fmla="*/ 973 h 1331"/>
                <a:gd name="T22" fmla="*/ 154 w 512"/>
                <a:gd name="T23" fmla="*/ 921 h 1331"/>
                <a:gd name="T24" fmla="*/ 205 w 512"/>
                <a:gd name="T25" fmla="*/ 973 h 1331"/>
                <a:gd name="T26" fmla="*/ 154 w 512"/>
                <a:gd name="T27" fmla="*/ 1024 h 1331"/>
                <a:gd name="T28" fmla="*/ 410 w 512"/>
                <a:gd name="T29" fmla="*/ 409 h 1331"/>
                <a:gd name="T30" fmla="*/ 102 w 512"/>
                <a:gd name="T31" fmla="*/ 409 h 1331"/>
                <a:gd name="T32" fmla="*/ 102 w 512"/>
                <a:gd name="T33" fmla="*/ 307 h 1331"/>
                <a:gd name="T34" fmla="*/ 410 w 512"/>
                <a:gd name="T35" fmla="*/ 307 h 1331"/>
                <a:gd name="T36" fmla="*/ 410 w 512"/>
                <a:gd name="T37" fmla="*/ 409 h 1331"/>
                <a:gd name="T38" fmla="*/ 410 w 512"/>
                <a:gd name="T39" fmla="*/ 205 h 1331"/>
                <a:gd name="T40" fmla="*/ 102 w 512"/>
                <a:gd name="T41" fmla="*/ 205 h 1331"/>
                <a:gd name="T42" fmla="*/ 102 w 512"/>
                <a:gd name="T43" fmla="*/ 102 h 1331"/>
                <a:gd name="T44" fmla="*/ 410 w 512"/>
                <a:gd name="T45" fmla="*/ 102 h 1331"/>
                <a:gd name="T46" fmla="*/ 410 w 512"/>
                <a:gd name="T47" fmla="*/ 205 h 1331"/>
                <a:gd name="T48" fmla="*/ 410 w 512"/>
                <a:gd name="T49" fmla="*/ 205 h 1331"/>
                <a:gd name="T50" fmla="*/ 410 w 512"/>
                <a:gd name="T51" fmla="*/ 205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2" h="1331">
                  <a:moveTo>
                    <a:pt x="410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46" y="0"/>
                    <a:pt x="0" y="46"/>
                    <a:pt x="0" y="102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285"/>
                    <a:pt x="46" y="1331"/>
                    <a:pt x="102" y="1331"/>
                  </a:cubicBezTo>
                  <a:cubicBezTo>
                    <a:pt x="410" y="1331"/>
                    <a:pt x="410" y="1331"/>
                    <a:pt x="410" y="1331"/>
                  </a:cubicBezTo>
                  <a:cubicBezTo>
                    <a:pt x="466" y="1331"/>
                    <a:pt x="512" y="1285"/>
                    <a:pt x="512" y="1229"/>
                  </a:cubicBezTo>
                  <a:cubicBezTo>
                    <a:pt x="512" y="102"/>
                    <a:pt x="512" y="102"/>
                    <a:pt x="512" y="102"/>
                  </a:cubicBezTo>
                  <a:cubicBezTo>
                    <a:pt x="512" y="46"/>
                    <a:pt x="466" y="0"/>
                    <a:pt x="410" y="0"/>
                  </a:cubicBezTo>
                  <a:close/>
                  <a:moveTo>
                    <a:pt x="154" y="1024"/>
                  </a:moveTo>
                  <a:cubicBezTo>
                    <a:pt x="125" y="1024"/>
                    <a:pt x="102" y="1001"/>
                    <a:pt x="102" y="973"/>
                  </a:cubicBezTo>
                  <a:cubicBezTo>
                    <a:pt x="102" y="944"/>
                    <a:pt x="125" y="921"/>
                    <a:pt x="154" y="921"/>
                  </a:cubicBezTo>
                  <a:cubicBezTo>
                    <a:pt x="182" y="921"/>
                    <a:pt x="205" y="944"/>
                    <a:pt x="205" y="973"/>
                  </a:cubicBezTo>
                  <a:cubicBezTo>
                    <a:pt x="205" y="1001"/>
                    <a:pt x="182" y="1024"/>
                    <a:pt x="154" y="1024"/>
                  </a:cubicBezTo>
                  <a:close/>
                  <a:moveTo>
                    <a:pt x="410" y="409"/>
                  </a:moveTo>
                  <a:cubicBezTo>
                    <a:pt x="102" y="409"/>
                    <a:pt x="102" y="409"/>
                    <a:pt x="102" y="409"/>
                  </a:cubicBezTo>
                  <a:cubicBezTo>
                    <a:pt x="102" y="307"/>
                    <a:pt x="102" y="307"/>
                    <a:pt x="102" y="307"/>
                  </a:cubicBezTo>
                  <a:cubicBezTo>
                    <a:pt x="410" y="307"/>
                    <a:pt x="410" y="307"/>
                    <a:pt x="410" y="307"/>
                  </a:cubicBezTo>
                  <a:lnTo>
                    <a:pt x="410" y="409"/>
                  </a:lnTo>
                  <a:close/>
                  <a:moveTo>
                    <a:pt x="410" y="205"/>
                  </a:moveTo>
                  <a:cubicBezTo>
                    <a:pt x="102" y="205"/>
                    <a:pt x="102" y="205"/>
                    <a:pt x="102" y="205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410" y="102"/>
                    <a:pt x="410" y="102"/>
                    <a:pt x="410" y="102"/>
                  </a:cubicBezTo>
                  <a:lnTo>
                    <a:pt x="410" y="205"/>
                  </a:lnTo>
                  <a:close/>
                  <a:moveTo>
                    <a:pt x="410" y="205"/>
                  </a:moveTo>
                  <a:cubicBezTo>
                    <a:pt x="410" y="205"/>
                    <a:pt x="410" y="205"/>
                    <a:pt x="410" y="20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7"/>
            <p:cNvSpPr>
              <a:spLocks noEditPoints="1"/>
            </p:cNvSpPr>
            <p:nvPr/>
          </p:nvSpPr>
          <p:spPr bwMode="auto">
            <a:xfrm>
              <a:off x="3414713" y="6127750"/>
              <a:ext cx="301625" cy="120650"/>
            </a:xfrm>
            <a:custGeom>
              <a:avLst/>
              <a:gdLst>
                <a:gd name="T0" fmla="*/ 409 w 512"/>
                <a:gd name="T1" fmla="*/ 102 h 205"/>
                <a:gd name="T2" fmla="*/ 409 w 512"/>
                <a:gd name="T3" fmla="*/ 0 h 205"/>
                <a:gd name="T4" fmla="*/ 102 w 512"/>
                <a:gd name="T5" fmla="*/ 0 h 205"/>
                <a:gd name="T6" fmla="*/ 102 w 512"/>
                <a:gd name="T7" fmla="*/ 102 h 205"/>
                <a:gd name="T8" fmla="*/ 0 w 512"/>
                <a:gd name="T9" fmla="*/ 205 h 205"/>
                <a:gd name="T10" fmla="*/ 512 w 512"/>
                <a:gd name="T11" fmla="*/ 205 h 205"/>
                <a:gd name="T12" fmla="*/ 409 w 512"/>
                <a:gd name="T13" fmla="*/ 102 h 205"/>
                <a:gd name="T14" fmla="*/ 409 w 512"/>
                <a:gd name="T15" fmla="*/ 102 h 205"/>
                <a:gd name="T16" fmla="*/ 409 w 512"/>
                <a:gd name="T17" fmla="*/ 10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2" h="205">
                  <a:moveTo>
                    <a:pt x="409" y="102"/>
                  </a:moveTo>
                  <a:cubicBezTo>
                    <a:pt x="409" y="0"/>
                    <a:pt x="409" y="0"/>
                    <a:pt x="40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45" y="102"/>
                    <a:pt x="0" y="148"/>
                    <a:pt x="0" y="205"/>
                  </a:cubicBezTo>
                  <a:cubicBezTo>
                    <a:pt x="512" y="205"/>
                    <a:pt x="512" y="205"/>
                    <a:pt x="512" y="205"/>
                  </a:cubicBezTo>
                  <a:cubicBezTo>
                    <a:pt x="512" y="148"/>
                    <a:pt x="466" y="102"/>
                    <a:pt x="409" y="102"/>
                  </a:cubicBezTo>
                  <a:close/>
                  <a:moveTo>
                    <a:pt x="409" y="102"/>
                  </a:moveTo>
                  <a:cubicBezTo>
                    <a:pt x="409" y="102"/>
                    <a:pt x="409" y="102"/>
                    <a:pt x="409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 noEditPoints="1"/>
            </p:cNvSpPr>
            <p:nvPr/>
          </p:nvSpPr>
          <p:spPr bwMode="auto">
            <a:xfrm>
              <a:off x="3144838" y="5405438"/>
              <a:ext cx="842962" cy="661987"/>
            </a:xfrm>
            <a:custGeom>
              <a:avLst/>
              <a:gdLst>
                <a:gd name="T0" fmla="*/ 1331 w 1433"/>
                <a:gd name="T1" fmla="*/ 0 h 1126"/>
                <a:gd name="T2" fmla="*/ 102 w 1433"/>
                <a:gd name="T3" fmla="*/ 0 h 1126"/>
                <a:gd name="T4" fmla="*/ 0 w 1433"/>
                <a:gd name="T5" fmla="*/ 102 h 1126"/>
                <a:gd name="T6" fmla="*/ 1331 w 1433"/>
                <a:gd name="T7" fmla="*/ 102 h 1126"/>
                <a:gd name="T8" fmla="*/ 1331 w 1433"/>
                <a:gd name="T9" fmla="*/ 922 h 1126"/>
                <a:gd name="T10" fmla="*/ 409 w 1433"/>
                <a:gd name="T11" fmla="*/ 922 h 1126"/>
                <a:gd name="T12" fmla="*/ 409 w 1433"/>
                <a:gd name="T13" fmla="*/ 1126 h 1126"/>
                <a:gd name="T14" fmla="*/ 1331 w 1433"/>
                <a:gd name="T15" fmla="*/ 1126 h 1126"/>
                <a:gd name="T16" fmla="*/ 1433 w 1433"/>
                <a:gd name="T17" fmla="*/ 1024 h 1126"/>
                <a:gd name="T18" fmla="*/ 1433 w 1433"/>
                <a:gd name="T19" fmla="*/ 102 h 1126"/>
                <a:gd name="T20" fmla="*/ 1331 w 1433"/>
                <a:gd name="T21" fmla="*/ 0 h 1126"/>
                <a:gd name="T22" fmla="*/ 717 w 1433"/>
                <a:gd name="T23" fmla="*/ 1075 h 1126"/>
                <a:gd name="T24" fmla="*/ 665 w 1433"/>
                <a:gd name="T25" fmla="*/ 1024 h 1126"/>
                <a:gd name="T26" fmla="*/ 717 w 1433"/>
                <a:gd name="T27" fmla="*/ 973 h 1126"/>
                <a:gd name="T28" fmla="*/ 768 w 1433"/>
                <a:gd name="T29" fmla="*/ 1024 h 1126"/>
                <a:gd name="T30" fmla="*/ 717 w 1433"/>
                <a:gd name="T31" fmla="*/ 1075 h 1126"/>
                <a:gd name="T32" fmla="*/ 717 w 1433"/>
                <a:gd name="T33" fmla="*/ 1075 h 1126"/>
                <a:gd name="T34" fmla="*/ 717 w 1433"/>
                <a:gd name="T35" fmla="*/ 1075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3" h="1126">
                  <a:moveTo>
                    <a:pt x="1331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46" y="0"/>
                    <a:pt x="0" y="46"/>
                    <a:pt x="0" y="102"/>
                  </a:cubicBezTo>
                  <a:cubicBezTo>
                    <a:pt x="1331" y="102"/>
                    <a:pt x="1331" y="102"/>
                    <a:pt x="1331" y="102"/>
                  </a:cubicBezTo>
                  <a:cubicBezTo>
                    <a:pt x="1331" y="922"/>
                    <a:pt x="1331" y="922"/>
                    <a:pt x="1331" y="922"/>
                  </a:cubicBezTo>
                  <a:cubicBezTo>
                    <a:pt x="409" y="922"/>
                    <a:pt x="409" y="922"/>
                    <a:pt x="409" y="922"/>
                  </a:cubicBezTo>
                  <a:cubicBezTo>
                    <a:pt x="409" y="1126"/>
                    <a:pt x="409" y="1126"/>
                    <a:pt x="409" y="1126"/>
                  </a:cubicBezTo>
                  <a:cubicBezTo>
                    <a:pt x="1331" y="1126"/>
                    <a:pt x="1331" y="1126"/>
                    <a:pt x="1331" y="1126"/>
                  </a:cubicBezTo>
                  <a:cubicBezTo>
                    <a:pt x="1388" y="1126"/>
                    <a:pt x="1433" y="1081"/>
                    <a:pt x="1433" y="1024"/>
                  </a:cubicBezTo>
                  <a:cubicBezTo>
                    <a:pt x="1433" y="102"/>
                    <a:pt x="1433" y="102"/>
                    <a:pt x="1433" y="102"/>
                  </a:cubicBezTo>
                  <a:cubicBezTo>
                    <a:pt x="1433" y="46"/>
                    <a:pt x="1388" y="0"/>
                    <a:pt x="1331" y="0"/>
                  </a:cubicBezTo>
                  <a:close/>
                  <a:moveTo>
                    <a:pt x="717" y="1075"/>
                  </a:moveTo>
                  <a:cubicBezTo>
                    <a:pt x="688" y="1075"/>
                    <a:pt x="665" y="1052"/>
                    <a:pt x="665" y="1024"/>
                  </a:cubicBezTo>
                  <a:cubicBezTo>
                    <a:pt x="665" y="996"/>
                    <a:pt x="688" y="973"/>
                    <a:pt x="717" y="973"/>
                  </a:cubicBezTo>
                  <a:cubicBezTo>
                    <a:pt x="745" y="973"/>
                    <a:pt x="768" y="996"/>
                    <a:pt x="768" y="1024"/>
                  </a:cubicBezTo>
                  <a:cubicBezTo>
                    <a:pt x="768" y="1052"/>
                    <a:pt x="745" y="1075"/>
                    <a:pt x="717" y="1075"/>
                  </a:cubicBezTo>
                  <a:close/>
                  <a:moveTo>
                    <a:pt x="717" y="1075"/>
                  </a:moveTo>
                  <a:cubicBezTo>
                    <a:pt x="717" y="1075"/>
                    <a:pt x="717" y="1075"/>
                    <a:pt x="717" y="10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Freeform 23"/>
          <p:cNvSpPr>
            <a:spLocks noEditPoints="1"/>
          </p:cNvSpPr>
          <p:nvPr/>
        </p:nvSpPr>
        <p:spPr bwMode="auto">
          <a:xfrm>
            <a:off x="2632421" y="4995309"/>
            <a:ext cx="685565" cy="594079"/>
          </a:xfrm>
          <a:custGeom>
            <a:avLst/>
            <a:gdLst>
              <a:gd name="T0" fmla="*/ 488 w 501"/>
              <a:gd name="T1" fmla="*/ 12 h 434"/>
              <a:gd name="T2" fmla="*/ 459 w 501"/>
              <a:gd name="T3" fmla="*/ 0 h 434"/>
              <a:gd name="T4" fmla="*/ 42 w 501"/>
              <a:gd name="T5" fmla="*/ 0 h 434"/>
              <a:gd name="T6" fmla="*/ 12 w 501"/>
              <a:gd name="T7" fmla="*/ 12 h 434"/>
              <a:gd name="T8" fmla="*/ 0 w 501"/>
              <a:gd name="T9" fmla="*/ 42 h 434"/>
              <a:gd name="T10" fmla="*/ 0 w 501"/>
              <a:gd name="T11" fmla="*/ 325 h 434"/>
              <a:gd name="T12" fmla="*/ 12 w 501"/>
              <a:gd name="T13" fmla="*/ 355 h 434"/>
              <a:gd name="T14" fmla="*/ 42 w 501"/>
              <a:gd name="T15" fmla="*/ 367 h 434"/>
              <a:gd name="T16" fmla="*/ 184 w 501"/>
              <a:gd name="T17" fmla="*/ 367 h 434"/>
              <a:gd name="T18" fmla="*/ 179 w 501"/>
              <a:gd name="T19" fmla="*/ 387 h 434"/>
              <a:gd name="T20" fmla="*/ 171 w 501"/>
              <a:gd name="T21" fmla="*/ 406 h 434"/>
              <a:gd name="T22" fmla="*/ 167 w 501"/>
              <a:gd name="T23" fmla="*/ 417 h 434"/>
              <a:gd name="T24" fmla="*/ 172 w 501"/>
              <a:gd name="T25" fmla="*/ 429 h 434"/>
              <a:gd name="T26" fmla="*/ 184 w 501"/>
              <a:gd name="T27" fmla="*/ 434 h 434"/>
              <a:gd name="T28" fmla="*/ 317 w 501"/>
              <a:gd name="T29" fmla="*/ 434 h 434"/>
              <a:gd name="T30" fmla="*/ 329 w 501"/>
              <a:gd name="T31" fmla="*/ 429 h 434"/>
              <a:gd name="T32" fmla="*/ 334 w 501"/>
              <a:gd name="T33" fmla="*/ 417 h 434"/>
              <a:gd name="T34" fmla="*/ 330 w 501"/>
              <a:gd name="T35" fmla="*/ 406 h 434"/>
              <a:gd name="T36" fmla="*/ 321 w 501"/>
              <a:gd name="T37" fmla="*/ 387 h 434"/>
              <a:gd name="T38" fmla="*/ 317 w 501"/>
              <a:gd name="T39" fmla="*/ 367 h 434"/>
              <a:gd name="T40" fmla="*/ 459 w 501"/>
              <a:gd name="T41" fmla="*/ 367 h 434"/>
              <a:gd name="T42" fmla="*/ 488 w 501"/>
              <a:gd name="T43" fmla="*/ 355 h 434"/>
              <a:gd name="T44" fmla="*/ 501 w 501"/>
              <a:gd name="T45" fmla="*/ 325 h 434"/>
              <a:gd name="T46" fmla="*/ 501 w 501"/>
              <a:gd name="T47" fmla="*/ 42 h 434"/>
              <a:gd name="T48" fmla="*/ 488 w 501"/>
              <a:gd name="T49" fmla="*/ 12 h 434"/>
              <a:gd name="T50" fmla="*/ 467 w 501"/>
              <a:gd name="T51" fmla="*/ 259 h 434"/>
              <a:gd name="T52" fmla="*/ 465 w 501"/>
              <a:gd name="T53" fmla="*/ 264 h 434"/>
              <a:gd name="T54" fmla="*/ 459 w 501"/>
              <a:gd name="T55" fmla="*/ 267 h 434"/>
              <a:gd name="T56" fmla="*/ 42 w 501"/>
              <a:gd name="T57" fmla="*/ 267 h 434"/>
              <a:gd name="T58" fmla="*/ 36 w 501"/>
              <a:gd name="T59" fmla="*/ 264 h 434"/>
              <a:gd name="T60" fmla="*/ 33 w 501"/>
              <a:gd name="T61" fmla="*/ 259 h 434"/>
              <a:gd name="T62" fmla="*/ 33 w 501"/>
              <a:gd name="T63" fmla="*/ 42 h 434"/>
              <a:gd name="T64" fmla="*/ 36 w 501"/>
              <a:gd name="T65" fmla="*/ 36 h 434"/>
              <a:gd name="T66" fmla="*/ 42 w 501"/>
              <a:gd name="T67" fmla="*/ 33 h 434"/>
              <a:gd name="T68" fmla="*/ 459 w 501"/>
              <a:gd name="T69" fmla="*/ 33 h 434"/>
              <a:gd name="T70" fmla="*/ 465 w 501"/>
              <a:gd name="T71" fmla="*/ 36 h 434"/>
              <a:gd name="T72" fmla="*/ 467 w 501"/>
              <a:gd name="T73" fmla="*/ 42 h 434"/>
              <a:gd name="T74" fmla="*/ 467 w 501"/>
              <a:gd name="T75" fmla="*/ 259 h 434"/>
              <a:gd name="T76" fmla="*/ 467 w 501"/>
              <a:gd name="T77" fmla="*/ 259 h 434"/>
              <a:gd name="T78" fmla="*/ 467 w 501"/>
              <a:gd name="T79" fmla="*/ 259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1" h="434">
                <a:moveTo>
                  <a:pt x="488" y="12"/>
                </a:moveTo>
                <a:cubicBezTo>
                  <a:pt x="480" y="4"/>
                  <a:pt x="470" y="0"/>
                  <a:pt x="459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0" y="0"/>
                  <a:pt x="20" y="4"/>
                  <a:pt x="12" y="12"/>
                </a:cubicBezTo>
                <a:cubicBezTo>
                  <a:pt x="4" y="20"/>
                  <a:pt x="0" y="30"/>
                  <a:pt x="0" y="4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37"/>
                  <a:pt x="4" y="347"/>
                  <a:pt x="12" y="355"/>
                </a:cubicBezTo>
                <a:cubicBezTo>
                  <a:pt x="20" y="363"/>
                  <a:pt x="30" y="367"/>
                  <a:pt x="42" y="367"/>
                </a:cubicBezTo>
                <a:cubicBezTo>
                  <a:pt x="184" y="367"/>
                  <a:pt x="184" y="367"/>
                  <a:pt x="184" y="367"/>
                </a:cubicBezTo>
                <a:cubicBezTo>
                  <a:pt x="184" y="374"/>
                  <a:pt x="182" y="380"/>
                  <a:pt x="179" y="387"/>
                </a:cubicBezTo>
                <a:cubicBezTo>
                  <a:pt x="177" y="394"/>
                  <a:pt x="174" y="400"/>
                  <a:pt x="171" y="406"/>
                </a:cubicBezTo>
                <a:cubicBezTo>
                  <a:pt x="168" y="411"/>
                  <a:pt x="167" y="415"/>
                  <a:pt x="167" y="417"/>
                </a:cubicBezTo>
                <a:cubicBezTo>
                  <a:pt x="167" y="422"/>
                  <a:pt x="169" y="426"/>
                  <a:pt x="172" y="429"/>
                </a:cubicBezTo>
                <a:cubicBezTo>
                  <a:pt x="175" y="432"/>
                  <a:pt x="179" y="434"/>
                  <a:pt x="184" y="434"/>
                </a:cubicBezTo>
                <a:cubicBezTo>
                  <a:pt x="317" y="434"/>
                  <a:pt x="317" y="434"/>
                  <a:pt x="317" y="434"/>
                </a:cubicBezTo>
                <a:cubicBezTo>
                  <a:pt x="322" y="434"/>
                  <a:pt x="325" y="432"/>
                  <a:pt x="329" y="429"/>
                </a:cubicBezTo>
                <a:cubicBezTo>
                  <a:pt x="332" y="426"/>
                  <a:pt x="334" y="422"/>
                  <a:pt x="334" y="417"/>
                </a:cubicBezTo>
                <a:cubicBezTo>
                  <a:pt x="334" y="415"/>
                  <a:pt x="332" y="411"/>
                  <a:pt x="330" y="406"/>
                </a:cubicBezTo>
                <a:cubicBezTo>
                  <a:pt x="327" y="400"/>
                  <a:pt x="324" y="394"/>
                  <a:pt x="321" y="387"/>
                </a:cubicBezTo>
                <a:cubicBezTo>
                  <a:pt x="318" y="380"/>
                  <a:pt x="317" y="374"/>
                  <a:pt x="317" y="367"/>
                </a:cubicBezTo>
                <a:cubicBezTo>
                  <a:pt x="459" y="367"/>
                  <a:pt x="459" y="367"/>
                  <a:pt x="459" y="367"/>
                </a:cubicBezTo>
                <a:cubicBezTo>
                  <a:pt x="470" y="367"/>
                  <a:pt x="480" y="363"/>
                  <a:pt x="488" y="355"/>
                </a:cubicBezTo>
                <a:cubicBezTo>
                  <a:pt x="496" y="347"/>
                  <a:pt x="501" y="337"/>
                  <a:pt x="501" y="325"/>
                </a:cubicBezTo>
                <a:cubicBezTo>
                  <a:pt x="501" y="42"/>
                  <a:pt x="501" y="42"/>
                  <a:pt x="501" y="42"/>
                </a:cubicBezTo>
                <a:cubicBezTo>
                  <a:pt x="501" y="30"/>
                  <a:pt x="496" y="20"/>
                  <a:pt x="488" y="12"/>
                </a:cubicBezTo>
                <a:close/>
                <a:moveTo>
                  <a:pt x="467" y="259"/>
                </a:moveTo>
                <a:cubicBezTo>
                  <a:pt x="467" y="261"/>
                  <a:pt x="466" y="263"/>
                  <a:pt x="465" y="264"/>
                </a:cubicBezTo>
                <a:cubicBezTo>
                  <a:pt x="463" y="266"/>
                  <a:pt x="461" y="267"/>
                  <a:pt x="459" y="267"/>
                </a:cubicBezTo>
                <a:cubicBezTo>
                  <a:pt x="42" y="267"/>
                  <a:pt x="42" y="267"/>
                  <a:pt x="42" y="267"/>
                </a:cubicBezTo>
                <a:cubicBezTo>
                  <a:pt x="39" y="267"/>
                  <a:pt x="38" y="266"/>
                  <a:pt x="36" y="264"/>
                </a:cubicBezTo>
                <a:cubicBezTo>
                  <a:pt x="34" y="263"/>
                  <a:pt x="33" y="261"/>
                  <a:pt x="33" y="259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39"/>
                  <a:pt x="34" y="37"/>
                  <a:pt x="36" y="36"/>
                </a:cubicBezTo>
                <a:cubicBezTo>
                  <a:pt x="38" y="34"/>
                  <a:pt x="39" y="33"/>
                  <a:pt x="42" y="33"/>
                </a:cubicBezTo>
                <a:cubicBezTo>
                  <a:pt x="459" y="33"/>
                  <a:pt x="459" y="33"/>
                  <a:pt x="459" y="33"/>
                </a:cubicBezTo>
                <a:cubicBezTo>
                  <a:pt x="461" y="33"/>
                  <a:pt x="463" y="34"/>
                  <a:pt x="465" y="36"/>
                </a:cubicBezTo>
                <a:cubicBezTo>
                  <a:pt x="466" y="37"/>
                  <a:pt x="467" y="39"/>
                  <a:pt x="467" y="42"/>
                </a:cubicBezTo>
                <a:lnTo>
                  <a:pt x="467" y="259"/>
                </a:lnTo>
                <a:close/>
                <a:moveTo>
                  <a:pt x="467" y="259"/>
                </a:moveTo>
                <a:cubicBezTo>
                  <a:pt x="467" y="259"/>
                  <a:pt x="467" y="259"/>
                  <a:pt x="467" y="259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556301" y="4948839"/>
            <a:ext cx="785665" cy="639597"/>
            <a:chOff x="3914776" y="4330700"/>
            <a:chExt cx="2006599" cy="1633538"/>
          </a:xfrm>
          <a:solidFill>
            <a:srgbClr val="245685"/>
          </a:solidFill>
        </p:grpSpPr>
        <p:sp>
          <p:nvSpPr>
            <p:cNvPr id="22" name="Freeform 28"/>
            <p:cNvSpPr>
              <a:spLocks noEditPoints="1"/>
            </p:cNvSpPr>
            <p:nvPr/>
          </p:nvSpPr>
          <p:spPr bwMode="auto">
            <a:xfrm>
              <a:off x="4206875" y="4783138"/>
              <a:ext cx="1422400" cy="560388"/>
            </a:xfrm>
            <a:custGeom>
              <a:avLst/>
              <a:gdLst>
                <a:gd name="T0" fmla="*/ 33 w 1122"/>
                <a:gd name="T1" fmla="*/ 292 h 443"/>
                <a:gd name="T2" fmla="*/ 33 w 1122"/>
                <a:gd name="T3" fmla="*/ 411 h 443"/>
                <a:gd name="T4" fmla="*/ 151 w 1122"/>
                <a:gd name="T5" fmla="*/ 411 h 443"/>
                <a:gd name="T6" fmla="*/ 971 w 1122"/>
                <a:gd name="T7" fmla="*/ 411 h 443"/>
                <a:gd name="T8" fmla="*/ 1030 w 1122"/>
                <a:gd name="T9" fmla="*/ 435 h 443"/>
                <a:gd name="T10" fmla="*/ 1089 w 1122"/>
                <a:gd name="T11" fmla="*/ 411 h 443"/>
                <a:gd name="T12" fmla="*/ 1089 w 1122"/>
                <a:gd name="T13" fmla="*/ 292 h 443"/>
                <a:gd name="T14" fmla="*/ 33 w 1122"/>
                <a:gd name="T15" fmla="*/ 292 h 443"/>
                <a:gd name="T16" fmla="*/ 33 w 1122"/>
                <a:gd name="T17" fmla="*/ 292 h 443"/>
                <a:gd name="T18" fmla="*/ 33 w 1122"/>
                <a:gd name="T19" fmla="*/ 29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2" h="443">
                  <a:moveTo>
                    <a:pt x="33" y="292"/>
                  </a:moveTo>
                  <a:cubicBezTo>
                    <a:pt x="0" y="325"/>
                    <a:pt x="0" y="378"/>
                    <a:pt x="33" y="411"/>
                  </a:cubicBezTo>
                  <a:cubicBezTo>
                    <a:pt x="65" y="443"/>
                    <a:pt x="118" y="443"/>
                    <a:pt x="151" y="411"/>
                  </a:cubicBezTo>
                  <a:cubicBezTo>
                    <a:pt x="377" y="185"/>
                    <a:pt x="745" y="185"/>
                    <a:pt x="971" y="411"/>
                  </a:cubicBezTo>
                  <a:cubicBezTo>
                    <a:pt x="987" y="427"/>
                    <a:pt x="1009" y="435"/>
                    <a:pt x="1030" y="435"/>
                  </a:cubicBezTo>
                  <a:cubicBezTo>
                    <a:pt x="1051" y="435"/>
                    <a:pt x="1073" y="427"/>
                    <a:pt x="1089" y="411"/>
                  </a:cubicBezTo>
                  <a:cubicBezTo>
                    <a:pt x="1122" y="378"/>
                    <a:pt x="1122" y="325"/>
                    <a:pt x="1089" y="292"/>
                  </a:cubicBezTo>
                  <a:cubicBezTo>
                    <a:pt x="798" y="0"/>
                    <a:pt x="324" y="0"/>
                    <a:pt x="33" y="292"/>
                  </a:cubicBezTo>
                  <a:close/>
                  <a:moveTo>
                    <a:pt x="33" y="292"/>
                  </a:moveTo>
                  <a:cubicBezTo>
                    <a:pt x="33" y="292"/>
                    <a:pt x="33" y="292"/>
                    <a:pt x="33" y="2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4492625" y="5229225"/>
              <a:ext cx="849312" cy="403225"/>
            </a:xfrm>
            <a:custGeom>
              <a:avLst/>
              <a:gdLst>
                <a:gd name="T0" fmla="*/ 33 w 669"/>
                <a:gd name="T1" fmla="*/ 167 h 318"/>
                <a:gd name="T2" fmla="*/ 33 w 669"/>
                <a:gd name="T3" fmla="*/ 285 h 318"/>
                <a:gd name="T4" fmla="*/ 152 w 669"/>
                <a:gd name="T5" fmla="*/ 285 h 318"/>
                <a:gd name="T6" fmla="*/ 518 w 669"/>
                <a:gd name="T7" fmla="*/ 285 h 318"/>
                <a:gd name="T8" fmla="*/ 577 w 669"/>
                <a:gd name="T9" fmla="*/ 310 h 318"/>
                <a:gd name="T10" fmla="*/ 636 w 669"/>
                <a:gd name="T11" fmla="*/ 285 h 318"/>
                <a:gd name="T12" fmla="*/ 636 w 669"/>
                <a:gd name="T13" fmla="*/ 167 h 318"/>
                <a:gd name="T14" fmla="*/ 33 w 669"/>
                <a:gd name="T15" fmla="*/ 167 h 318"/>
                <a:gd name="T16" fmla="*/ 33 w 669"/>
                <a:gd name="T17" fmla="*/ 167 h 318"/>
                <a:gd name="T18" fmla="*/ 33 w 669"/>
                <a:gd name="T19" fmla="*/ 16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9" h="318">
                  <a:moveTo>
                    <a:pt x="33" y="167"/>
                  </a:moveTo>
                  <a:cubicBezTo>
                    <a:pt x="0" y="199"/>
                    <a:pt x="0" y="252"/>
                    <a:pt x="33" y="285"/>
                  </a:cubicBezTo>
                  <a:cubicBezTo>
                    <a:pt x="66" y="318"/>
                    <a:pt x="119" y="318"/>
                    <a:pt x="152" y="285"/>
                  </a:cubicBezTo>
                  <a:cubicBezTo>
                    <a:pt x="253" y="184"/>
                    <a:pt x="417" y="184"/>
                    <a:pt x="518" y="285"/>
                  </a:cubicBezTo>
                  <a:cubicBezTo>
                    <a:pt x="534" y="302"/>
                    <a:pt x="556" y="310"/>
                    <a:pt x="577" y="310"/>
                  </a:cubicBezTo>
                  <a:cubicBezTo>
                    <a:pt x="599" y="310"/>
                    <a:pt x="620" y="302"/>
                    <a:pt x="636" y="285"/>
                  </a:cubicBezTo>
                  <a:cubicBezTo>
                    <a:pt x="669" y="253"/>
                    <a:pt x="669" y="200"/>
                    <a:pt x="636" y="167"/>
                  </a:cubicBezTo>
                  <a:cubicBezTo>
                    <a:pt x="470" y="0"/>
                    <a:pt x="200" y="0"/>
                    <a:pt x="33" y="167"/>
                  </a:cubicBezTo>
                  <a:close/>
                  <a:moveTo>
                    <a:pt x="33" y="167"/>
                  </a:moveTo>
                  <a:cubicBezTo>
                    <a:pt x="33" y="167"/>
                    <a:pt x="33" y="167"/>
                    <a:pt x="33" y="16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0"/>
            <p:cNvSpPr>
              <a:spLocks noEditPoints="1"/>
            </p:cNvSpPr>
            <p:nvPr/>
          </p:nvSpPr>
          <p:spPr bwMode="auto">
            <a:xfrm>
              <a:off x="4775200" y="5680075"/>
              <a:ext cx="284162" cy="284163"/>
            </a:xfrm>
            <a:custGeom>
              <a:avLst/>
              <a:gdLst>
                <a:gd name="T0" fmla="*/ 224 w 224"/>
                <a:gd name="T1" fmla="*/ 112 h 224"/>
                <a:gd name="T2" fmla="*/ 112 w 224"/>
                <a:gd name="T3" fmla="*/ 224 h 224"/>
                <a:gd name="T4" fmla="*/ 0 w 224"/>
                <a:gd name="T5" fmla="*/ 112 h 224"/>
                <a:gd name="T6" fmla="*/ 112 w 224"/>
                <a:gd name="T7" fmla="*/ 0 h 224"/>
                <a:gd name="T8" fmla="*/ 224 w 224"/>
                <a:gd name="T9" fmla="*/ 112 h 224"/>
                <a:gd name="T10" fmla="*/ 224 w 224"/>
                <a:gd name="T11" fmla="*/ 112 h 224"/>
                <a:gd name="T12" fmla="*/ 224 w 224"/>
                <a:gd name="T13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cubicBezTo>
                    <a:pt x="224" y="174"/>
                    <a:pt x="174" y="224"/>
                    <a:pt x="112" y="224"/>
                  </a:cubicBezTo>
                  <a:cubicBezTo>
                    <a:pt x="50" y="224"/>
                    <a:pt x="0" y="174"/>
                    <a:pt x="0" y="112"/>
                  </a:cubicBezTo>
                  <a:cubicBezTo>
                    <a:pt x="0" y="50"/>
                    <a:pt x="50" y="0"/>
                    <a:pt x="112" y="0"/>
                  </a:cubicBezTo>
                  <a:cubicBezTo>
                    <a:pt x="174" y="0"/>
                    <a:pt x="224" y="50"/>
                    <a:pt x="224" y="112"/>
                  </a:cubicBezTo>
                  <a:close/>
                  <a:moveTo>
                    <a:pt x="224" y="112"/>
                  </a:moveTo>
                  <a:cubicBezTo>
                    <a:pt x="224" y="112"/>
                    <a:pt x="224" y="112"/>
                    <a:pt x="224" y="1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3914776" y="4330700"/>
              <a:ext cx="2006599" cy="722313"/>
            </a:xfrm>
            <a:custGeom>
              <a:avLst/>
              <a:gdLst>
                <a:gd name="T0" fmla="*/ 1549 w 1582"/>
                <a:gd name="T1" fmla="*/ 418 h 569"/>
                <a:gd name="T2" fmla="*/ 32 w 1582"/>
                <a:gd name="T3" fmla="*/ 418 h 569"/>
                <a:gd name="T4" fmla="*/ 32 w 1582"/>
                <a:gd name="T5" fmla="*/ 536 h 569"/>
                <a:gd name="T6" fmla="*/ 151 w 1582"/>
                <a:gd name="T7" fmla="*/ 536 h 569"/>
                <a:gd name="T8" fmla="*/ 1431 w 1582"/>
                <a:gd name="T9" fmla="*/ 536 h 569"/>
                <a:gd name="T10" fmla="*/ 1490 w 1582"/>
                <a:gd name="T11" fmla="*/ 561 h 569"/>
                <a:gd name="T12" fmla="*/ 1549 w 1582"/>
                <a:gd name="T13" fmla="*/ 536 h 569"/>
                <a:gd name="T14" fmla="*/ 1549 w 1582"/>
                <a:gd name="T15" fmla="*/ 418 h 569"/>
                <a:gd name="T16" fmla="*/ 1549 w 1582"/>
                <a:gd name="T17" fmla="*/ 418 h 569"/>
                <a:gd name="T18" fmla="*/ 1549 w 1582"/>
                <a:gd name="T19" fmla="*/ 41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2" h="569">
                  <a:moveTo>
                    <a:pt x="1549" y="418"/>
                  </a:moveTo>
                  <a:cubicBezTo>
                    <a:pt x="1131" y="0"/>
                    <a:pt x="451" y="0"/>
                    <a:pt x="32" y="418"/>
                  </a:cubicBezTo>
                  <a:cubicBezTo>
                    <a:pt x="0" y="450"/>
                    <a:pt x="0" y="503"/>
                    <a:pt x="32" y="536"/>
                  </a:cubicBezTo>
                  <a:cubicBezTo>
                    <a:pt x="65" y="569"/>
                    <a:pt x="118" y="569"/>
                    <a:pt x="151" y="536"/>
                  </a:cubicBezTo>
                  <a:cubicBezTo>
                    <a:pt x="504" y="183"/>
                    <a:pt x="1078" y="183"/>
                    <a:pt x="1431" y="536"/>
                  </a:cubicBezTo>
                  <a:cubicBezTo>
                    <a:pt x="1447" y="553"/>
                    <a:pt x="1469" y="561"/>
                    <a:pt x="1490" y="561"/>
                  </a:cubicBezTo>
                  <a:cubicBezTo>
                    <a:pt x="1512" y="561"/>
                    <a:pt x="1533" y="553"/>
                    <a:pt x="1549" y="536"/>
                  </a:cubicBezTo>
                  <a:cubicBezTo>
                    <a:pt x="1582" y="504"/>
                    <a:pt x="1582" y="451"/>
                    <a:pt x="1549" y="418"/>
                  </a:cubicBezTo>
                  <a:close/>
                  <a:moveTo>
                    <a:pt x="1549" y="418"/>
                  </a:moveTo>
                  <a:cubicBezTo>
                    <a:pt x="1549" y="418"/>
                    <a:pt x="1549" y="418"/>
                    <a:pt x="1549" y="4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74520" y="4991514"/>
            <a:ext cx="857859" cy="589927"/>
            <a:chOff x="5803900" y="5416550"/>
            <a:chExt cx="1169988" cy="768351"/>
          </a:xfrm>
          <a:solidFill>
            <a:srgbClr val="245685"/>
          </a:solidFill>
        </p:grpSpPr>
        <p:sp>
          <p:nvSpPr>
            <p:cNvPr id="29" name="Freeform 36"/>
            <p:cNvSpPr>
              <a:spLocks noEditPoints="1"/>
            </p:cNvSpPr>
            <p:nvPr/>
          </p:nvSpPr>
          <p:spPr bwMode="auto">
            <a:xfrm>
              <a:off x="5803900" y="6069013"/>
              <a:ext cx="1169988" cy="115888"/>
            </a:xfrm>
            <a:custGeom>
              <a:avLst/>
              <a:gdLst>
                <a:gd name="T0" fmla="*/ 311 w 312"/>
                <a:gd name="T1" fmla="*/ 1 h 31"/>
                <a:gd name="T2" fmla="*/ 310 w 312"/>
                <a:gd name="T3" fmla="*/ 0 h 31"/>
                <a:gd name="T4" fmla="*/ 2 w 312"/>
                <a:gd name="T5" fmla="*/ 0 h 31"/>
                <a:gd name="T6" fmla="*/ 0 w 312"/>
                <a:gd name="T7" fmla="*/ 1 h 31"/>
                <a:gd name="T8" fmla="*/ 0 w 312"/>
                <a:gd name="T9" fmla="*/ 2 h 31"/>
                <a:gd name="T10" fmla="*/ 41 w 312"/>
                <a:gd name="T11" fmla="*/ 31 h 31"/>
                <a:gd name="T12" fmla="*/ 271 w 312"/>
                <a:gd name="T13" fmla="*/ 31 h 31"/>
                <a:gd name="T14" fmla="*/ 312 w 312"/>
                <a:gd name="T15" fmla="*/ 2 h 31"/>
                <a:gd name="T16" fmla="*/ 311 w 312"/>
                <a:gd name="T17" fmla="*/ 1 h 31"/>
                <a:gd name="T18" fmla="*/ 179 w 312"/>
                <a:gd name="T19" fmla="*/ 21 h 31"/>
                <a:gd name="T20" fmla="*/ 133 w 312"/>
                <a:gd name="T21" fmla="*/ 21 h 31"/>
                <a:gd name="T22" fmla="*/ 133 w 312"/>
                <a:gd name="T23" fmla="*/ 10 h 31"/>
                <a:gd name="T24" fmla="*/ 179 w 312"/>
                <a:gd name="T25" fmla="*/ 10 h 31"/>
                <a:gd name="T26" fmla="*/ 179 w 312"/>
                <a:gd name="T27" fmla="*/ 21 h 31"/>
                <a:gd name="T28" fmla="*/ 179 w 312"/>
                <a:gd name="T29" fmla="*/ 21 h 31"/>
                <a:gd name="T30" fmla="*/ 179 w 312"/>
                <a:gd name="T31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2" h="31">
                  <a:moveTo>
                    <a:pt x="311" y="1"/>
                  </a:moveTo>
                  <a:cubicBezTo>
                    <a:pt x="311" y="0"/>
                    <a:pt x="311" y="0"/>
                    <a:pt x="3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5" y="31"/>
                    <a:pt x="41" y="31"/>
                  </a:cubicBezTo>
                  <a:cubicBezTo>
                    <a:pt x="271" y="31"/>
                    <a:pt x="271" y="31"/>
                    <a:pt x="271" y="31"/>
                  </a:cubicBezTo>
                  <a:cubicBezTo>
                    <a:pt x="307" y="31"/>
                    <a:pt x="312" y="2"/>
                    <a:pt x="312" y="2"/>
                  </a:cubicBezTo>
                  <a:cubicBezTo>
                    <a:pt x="312" y="1"/>
                    <a:pt x="312" y="1"/>
                    <a:pt x="311" y="1"/>
                  </a:cubicBezTo>
                  <a:close/>
                  <a:moveTo>
                    <a:pt x="179" y="21"/>
                  </a:moveTo>
                  <a:cubicBezTo>
                    <a:pt x="133" y="21"/>
                    <a:pt x="133" y="21"/>
                    <a:pt x="133" y="21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79" y="10"/>
                    <a:pt x="179" y="10"/>
                    <a:pt x="179" y="10"/>
                  </a:cubicBezTo>
                  <a:lnTo>
                    <a:pt x="179" y="21"/>
                  </a:lnTo>
                  <a:close/>
                  <a:moveTo>
                    <a:pt x="179" y="21"/>
                  </a:moveTo>
                  <a:cubicBezTo>
                    <a:pt x="179" y="21"/>
                    <a:pt x="179" y="21"/>
                    <a:pt x="179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7"/>
            <p:cNvSpPr>
              <a:spLocks noEditPoints="1"/>
            </p:cNvSpPr>
            <p:nvPr/>
          </p:nvSpPr>
          <p:spPr bwMode="auto">
            <a:xfrm>
              <a:off x="5905500" y="5416550"/>
              <a:ext cx="963613" cy="611188"/>
            </a:xfrm>
            <a:custGeom>
              <a:avLst/>
              <a:gdLst>
                <a:gd name="T0" fmla="*/ 7 w 257"/>
                <a:gd name="T1" fmla="*/ 163 h 163"/>
                <a:gd name="T2" fmla="*/ 251 w 257"/>
                <a:gd name="T3" fmla="*/ 163 h 163"/>
                <a:gd name="T4" fmla="*/ 257 w 257"/>
                <a:gd name="T5" fmla="*/ 156 h 163"/>
                <a:gd name="T6" fmla="*/ 257 w 257"/>
                <a:gd name="T7" fmla="*/ 6 h 163"/>
                <a:gd name="T8" fmla="*/ 251 w 257"/>
                <a:gd name="T9" fmla="*/ 0 h 163"/>
                <a:gd name="T10" fmla="*/ 7 w 257"/>
                <a:gd name="T11" fmla="*/ 0 h 163"/>
                <a:gd name="T12" fmla="*/ 0 w 257"/>
                <a:gd name="T13" fmla="*/ 6 h 163"/>
                <a:gd name="T14" fmla="*/ 0 w 257"/>
                <a:gd name="T15" fmla="*/ 156 h 163"/>
                <a:gd name="T16" fmla="*/ 7 w 257"/>
                <a:gd name="T17" fmla="*/ 163 h 163"/>
                <a:gd name="T18" fmla="*/ 23 w 257"/>
                <a:gd name="T19" fmla="*/ 22 h 163"/>
                <a:gd name="T20" fmla="*/ 235 w 257"/>
                <a:gd name="T21" fmla="*/ 22 h 163"/>
                <a:gd name="T22" fmla="*/ 235 w 257"/>
                <a:gd name="T23" fmla="*/ 140 h 163"/>
                <a:gd name="T24" fmla="*/ 23 w 257"/>
                <a:gd name="T25" fmla="*/ 140 h 163"/>
                <a:gd name="T26" fmla="*/ 23 w 257"/>
                <a:gd name="T27" fmla="*/ 22 h 163"/>
                <a:gd name="T28" fmla="*/ 23 w 257"/>
                <a:gd name="T29" fmla="*/ 22 h 163"/>
                <a:gd name="T30" fmla="*/ 23 w 257"/>
                <a:gd name="T31" fmla="*/ 2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163">
                  <a:moveTo>
                    <a:pt x="7" y="163"/>
                  </a:moveTo>
                  <a:cubicBezTo>
                    <a:pt x="251" y="163"/>
                    <a:pt x="251" y="163"/>
                    <a:pt x="251" y="163"/>
                  </a:cubicBezTo>
                  <a:cubicBezTo>
                    <a:pt x="255" y="163"/>
                    <a:pt x="257" y="160"/>
                    <a:pt x="257" y="156"/>
                  </a:cubicBezTo>
                  <a:cubicBezTo>
                    <a:pt x="257" y="6"/>
                    <a:pt x="257" y="6"/>
                    <a:pt x="257" y="6"/>
                  </a:cubicBezTo>
                  <a:cubicBezTo>
                    <a:pt x="257" y="3"/>
                    <a:pt x="255" y="0"/>
                    <a:pt x="25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0"/>
                    <a:pt x="3" y="163"/>
                    <a:pt x="7" y="163"/>
                  </a:cubicBezTo>
                  <a:close/>
                  <a:moveTo>
                    <a:pt x="23" y="22"/>
                  </a:moveTo>
                  <a:cubicBezTo>
                    <a:pt x="235" y="22"/>
                    <a:pt x="235" y="22"/>
                    <a:pt x="235" y="22"/>
                  </a:cubicBezTo>
                  <a:cubicBezTo>
                    <a:pt x="235" y="140"/>
                    <a:pt x="235" y="140"/>
                    <a:pt x="235" y="140"/>
                  </a:cubicBezTo>
                  <a:cubicBezTo>
                    <a:pt x="23" y="140"/>
                    <a:pt x="23" y="140"/>
                    <a:pt x="23" y="140"/>
                  </a:cubicBezTo>
                  <a:lnTo>
                    <a:pt x="23" y="22"/>
                  </a:lnTo>
                  <a:close/>
                  <a:moveTo>
                    <a:pt x="23" y="22"/>
                  </a:moveTo>
                  <a:cubicBezTo>
                    <a:pt x="23" y="22"/>
                    <a:pt x="23" y="22"/>
                    <a:pt x="23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4" name="Freeform 42"/>
          <p:cNvSpPr>
            <a:spLocks noEditPoints="1"/>
          </p:cNvSpPr>
          <p:nvPr/>
        </p:nvSpPr>
        <p:spPr bwMode="auto">
          <a:xfrm>
            <a:off x="5659363" y="4965468"/>
            <a:ext cx="531524" cy="653758"/>
          </a:xfrm>
          <a:custGeom>
            <a:avLst/>
            <a:gdLst>
              <a:gd name="T0" fmla="*/ 1178 w 1331"/>
              <a:gd name="T1" fmla="*/ 0 h 1638"/>
              <a:gd name="T2" fmla="*/ 154 w 1331"/>
              <a:gd name="T3" fmla="*/ 0 h 1638"/>
              <a:gd name="T4" fmla="*/ 0 w 1331"/>
              <a:gd name="T5" fmla="*/ 154 h 1638"/>
              <a:gd name="T6" fmla="*/ 0 w 1331"/>
              <a:gd name="T7" fmla="*/ 1485 h 1638"/>
              <a:gd name="T8" fmla="*/ 154 w 1331"/>
              <a:gd name="T9" fmla="*/ 1638 h 1638"/>
              <a:gd name="T10" fmla="*/ 1178 w 1331"/>
              <a:gd name="T11" fmla="*/ 1638 h 1638"/>
              <a:gd name="T12" fmla="*/ 1331 w 1331"/>
              <a:gd name="T13" fmla="*/ 1485 h 1638"/>
              <a:gd name="T14" fmla="*/ 1331 w 1331"/>
              <a:gd name="T15" fmla="*/ 154 h 1638"/>
              <a:gd name="T16" fmla="*/ 1178 w 1331"/>
              <a:gd name="T17" fmla="*/ 0 h 1638"/>
              <a:gd name="T18" fmla="*/ 666 w 1331"/>
              <a:gd name="T19" fmla="*/ 1587 h 1638"/>
              <a:gd name="T20" fmla="*/ 614 w 1331"/>
              <a:gd name="T21" fmla="*/ 1536 h 1638"/>
              <a:gd name="T22" fmla="*/ 666 w 1331"/>
              <a:gd name="T23" fmla="*/ 1485 h 1638"/>
              <a:gd name="T24" fmla="*/ 717 w 1331"/>
              <a:gd name="T25" fmla="*/ 1536 h 1638"/>
              <a:gd name="T26" fmla="*/ 666 w 1331"/>
              <a:gd name="T27" fmla="*/ 1587 h 1638"/>
              <a:gd name="T28" fmla="*/ 1126 w 1331"/>
              <a:gd name="T29" fmla="*/ 1434 h 1638"/>
              <a:gd name="T30" fmla="*/ 205 w 1331"/>
              <a:gd name="T31" fmla="*/ 1434 h 1638"/>
              <a:gd name="T32" fmla="*/ 205 w 1331"/>
              <a:gd name="T33" fmla="*/ 205 h 1638"/>
              <a:gd name="T34" fmla="*/ 1126 w 1331"/>
              <a:gd name="T35" fmla="*/ 205 h 1638"/>
              <a:gd name="T36" fmla="*/ 1126 w 1331"/>
              <a:gd name="T37" fmla="*/ 1434 h 1638"/>
              <a:gd name="T38" fmla="*/ 1126 w 1331"/>
              <a:gd name="T39" fmla="*/ 1434 h 1638"/>
              <a:gd name="T40" fmla="*/ 1126 w 1331"/>
              <a:gd name="T41" fmla="*/ 1434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1" h="1638">
                <a:moveTo>
                  <a:pt x="1178" y="0"/>
                </a:moveTo>
                <a:cubicBezTo>
                  <a:pt x="154" y="0"/>
                  <a:pt x="154" y="0"/>
                  <a:pt x="154" y="0"/>
                </a:cubicBezTo>
                <a:cubicBezTo>
                  <a:pt x="69" y="0"/>
                  <a:pt x="0" y="69"/>
                  <a:pt x="0" y="154"/>
                </a:cubicBezTo>
                <a:cubicBezTo>
                  <a:pt x="0" y="1485"/>
                  <a:pt x="0" y="1485"/>
                  <a:pt x="0" y="1485"/>
                </a:cubicBezTo>
                <a:cubicBezTo>
                  <a:pt x="0" y="1569"/>
                  <a:pt x="69" y="1638"/>
                  <a:pt x="154" y="1638"/>
                </a:cubicBezTo>
                <a:cubicBezTo>
                  <a:pt x="1178" y="1638"/>
                  <a:pt x="1178" y="1638"/>
                  <a:pt x="1178" y="1638"/>
                </a:cubicBezTo>
                <a:cubicBezTo>
                  <a:pt x="1262" y="1638"/>
                  <a:pt x="1331" y="1569"/>
                  <a:pt x="1331" y="1485"/>
                </a:cubicBezTo>
                <a:cubicBezTo>
                  <a:pt x="1331" y="154"/>
                  <a:pt x="1331" y="154"/>
                  <a:pt x="1331" y="154"/>
                </a:cubicBezTo>
                <a:cubicBezTo>
                  <a:pt x="1331" y="69"/>
                  <a:pt x="1262" y="0"/>
                  <a:pt x="1178" y="0"/>
                </a:cubicBezTo>
                <a:close/>
                <a:moveTo>
                  <a:pt x="666" y="1587"/>
                </a:moveTo>
                <a:cubicBezTo>
                  <a:pt x="637" y="1587"/>
                  <a:pt x="614" y="1564"/>
                  <a:pt x="614" y="1536"/>
                </a:cubicBezTo>
                <a:cubicBezTo>
                  <a:pt x="614" y="1508"/>
                  <a:pt x="637" y="1485"/>
                  <a:pt x="666" y="1485"/>
                </a:cubicBezTo>
                <a:cubicBezTo>
                  <a:pt x="694" y="1485"/>
                  <a:pt x="717" y="1508"/>
                  <a:pt x="717" y="1536"/>
                </a:cubicBezTo>
                <a:cubicBezTo>
                  <a:pt x="717" y="1564"/>
                  <a:pt x="694" y="1587"/>
                  <a:pt x="666" y="1587"/>
                </a:cubicBezTo>
                <a:close/>
                <a:moveTo>
                  <a:pt x="1126" y="1434"/>
                </a:moveTo>
                <a:cubicBezTo>
                  <a:pt x="205" y="1434"/>
                  <a:pt x="205" y="1434"/>
                  <a:pt x="205" y="1434"/>
                </a:cubicBezTo>
                <a:cubicBezTo>
                  <a:pt x="205" y="205"/>
                  <a:pt x="205" y="205"/>
                  <a:pt x="205" y="205"/>
                </a:cubicBezTo>
                <a:cubicBezTo>
                  <a:pt x="1126" y="205"/>
                  <a:pt x="1126" y="205"/>
                  <a:pt x="1126" y="205"/>
                </a:cubicBezTo>
                <a:lnTo>
                  <a:pt x="1126" y="1434"/>
                </a:lnTo>
                <a:close/>
                <a:moveTo>
                  <a:pt x="1126" y="1434"/>
                </a:moveTo>
                <a:cubicBezTo>
                  <a:pt x="1126" y="1434"/>
                  <a:pt x="1126" y="1434"/>
                  <a:pt x="1126" y="1434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1" name="Picture 110" descr="Logo&#10;&#10;Description automatically generated">
            <a:extLst>
              <a:ext uri="{FF2B5EF4-FFF2-40B4-BE49-F238E27FC236}">
                <a16:creationId xmlns:a16="http://schemas.microsoft.com/office/drawing/2014/main" id="{5CB38AAB-6672-792C-2717-D22D21915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085" y="6382261"/>
            <a:ext cx="380714" cy="38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3540-3226-8E43-AA8A-886C3E75C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46998-39CF-FA41-88A5-6520D4024E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Speaker Name </a:t>
            </a:r>
            <a:endParaRPr lang="en-US" dirty="0"/>
          </a:p>
          <a:p>
            <a:r>
              <a:rPr lang="en-US" dirty="0"/>
              <a:t>Credentials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DAB71F4-6293-A267-4F29-FC5A28F46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66" y="217516"/>
            <a:ext cx="1274602" cy="127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3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3540-3226-8E43-AA8A-886C3E75C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Space for Section </a:t>
            </a:r>
            <a:br>
              <a:rPr lang="en-US" dirty="0"/>
            </a:br>
            <a:r>
              <a:rPr lang="en-US" dirty="0"/>
              <a:t>Break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46998-39CF-FA41-88A5-6520D4024E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 brief summary or subheading</a:t>
            </a:r>
          </a:p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4E43128-7BFE-CE2F-AB9B-90D8D966D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79" y="217516"/>
            <a:ext cx="1274602" cy="127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0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3506" y="0"/>
            <a:ext cx="11213194" cy="1295400"/>
          </a:xfrm>
        </p:spPr>
        <p:txBody>
          <a:bodyPr/>
          <a:lstStyle/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06" y="1625601"/>
            <a:ext cx="11213194" cy="4343400"/>
          </a:xfrm>
        </p:spPr>
        <p:txBody>
          <a:bodyPr/>
          <a:lstStyle/>
          <a:p>
            <a:pPr lvl="0"/>
            <a:r>
              <a:rPr lang="en-US" dirty="0"/>
              <a:t>Main bullets for this this particular layout are sentence case in 24 point font size.</a:t>
            </a:r>
          </a:p>
          <a:p>
            <a:pPr lvl="1"/>
            <a:r>
              <a:rPr lang="en-US" dirty="0"/>
              <a:t>Sub-bullets are 22 point font size.</a:t>
            </a:r>
          </a:p>
          <a:p>
            <a:pPr lvl="0"/>
            <a:r>
              <a:rPr lang="en-US" dirty="0"/>
              <a:t>All bullets use the Arial font.</a:t>
            </a:r>
          </a:p>
          <a:p>
            <a:r>
              <a:rPr lang="en-US" dirty="0"/>
              <a:t>For a clear and easily digestible message, keep bullets short and to the point.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87C9415-0730-4278-341E-7B82E6AE2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085" y="6382261"/>
            <a:ext cx="380714" cy="38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7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style</a:t>
            </a:r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6631108"/>
              </p:ext>
            </p:extLst>
          </p:nvPr>
        </p:nvGraphicFramePr>
        <p:xfrm>
          <a:off x="490538" y="2270125"/>
          <a:ext cx="11206158" cy="3233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7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7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7693">
                  <a:extLst>
                    <a:ext uri="{9D8B030D-6E8A-4147-A177-3AD203B41FA5}">
                      <a16:colId xmlns:a16="http://schemas.microsoft.com/office/drawing/2014/main" val="366365187"/>
                    </a:ext>
                  </a:extLst>
                </a:gridCol>
                <a:gridCol w="1867693">
                  <a:extLst>
                    <a:ext uri="{9D8B030D-6E8A-4147-A177-3AD203B41FA5}">
                      <a16:colId xmlns:a16="http://schemas.microsoft.com/office/drawing/2014/main" val="2406401970"/>
                    </a:ext>
                  </a:extLst>
                </a:gridCol>
              </a:tblGrid>
              <a:tr h="8083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24568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kern="0" dirty="0"/>
                        <a:t>Table </a:t>
                      </a:r>
                      <a:br>
                        <a:rPr lang="en-US" sz="1800" kern="0" dirty="0"/>
                      </a:br>
                      <a:r>
                        <a:rPr lang="en-US" sz="1800" kern="0" dirty="0"/>
                        <a:t>Header 1</a:t>
                      </a:r>
                      <a:endParaRPr lang="en-US" sz="18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4568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kern="0" dirty="0"/>
                        <a:t>Table </a:t>
                      </a:r>
                      <a:br>
                        <a:rPr lang="en-US" sz="1800" kern="0" dirty="0"/>
                      </a:br>
                      <a:r>
                        <a:rPr lang="en-US" sz="1800" kern="0" dirty="0"/>
                        <a:t>Header 2</a:t>
                      </a:r>
                      <a:endParaRPr lang="en-US" sz="18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4568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kern="0" dirty="0"/>
                        <a:t>Table </a:t>
                      </a:r>
                      <a:br>
                        <a:rPr lang="en-US" sz="1800" kern="0" dirty="0"/>
                      </a:br>
                      <a:r>
                        <a:rPr lang="en-US" sz="1800" kern="0" dirty="0"/>
                        <a:t>Header 3</a:t>
                      </a:r>
                      <a:endParaRPr lang="en-US" sz="18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456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Table </a:t>
                      </a:r>
                      <a:br>
                        <a:rPr kumimoji="0" lang="en-US" sz="18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n-US" sz="18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Header 4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456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Table </a:t>
                      </a:r>
                      <a:br>
                        <a:rPr kumimoji="0" lang="en-US" sz="18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n-US" sz="18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Header 5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45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3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Finance</a:t>
                      </a:r>
                      <a:endParaRPr lang="en-US" sz="1800" b="1" i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9%</a:t>
                      </a:r>
                      <a:endParaRPr lang="en-US" sz="1800" kern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51%</a:t>
                      </a:r>
                      <a:endParaRPr lang="en-US" sz="1800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1%</a:t>
                      </a:r>
                      <a:endParaRPr lang="en-US" sz="1800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9%</a:t>
                      </a:r>
                      <a:endParaRPr lang="en-US" sz="1800" kern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51%</a:t>
                      </a:r>
                      <a:endParaRPr lang="en-US" sz="1800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3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Research</a:t>
                      </a:r>
                      <a:endParaRPr lang="en-US" sz="1800" b="1" i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47%</a:t>
                      </a:r>
                      <a:endParaRPr lang="en-US" sz="1800" kern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82%</a:t>
                      </a:r>
                      <a:endParaRPr lang="en-US" sz="1800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67%</a:t>
                      </a:r>
                      <a:endParaRPr lang="en-US" sz="1800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47%</a:t>
                      </a:r>
                      <a:endParaRPr lang="en-US" sz="1800" kern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82%</a:t>
                      </a:r>
                      <a:endParaRPr lang="en-US" sz="1800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3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Education</a:t>
                      </a:r>
                      <a:endParaRPr lang="en-US" sz="1800" b="1" i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98%</a:t>
                      </a:r>
                      <a:endParaRPr lang="en-US" sz="1800" kern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8%</a:t>
                      </a:r>
                      <a:endParaRPr lang="en-US" sz="1800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34%</a:t>
                      </a:r>
                      <a:endParaRPr lang="en-US" sz="1800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98%</a:t>
                      </a:r>
                      <a:endParaRPr lang="en-US" sz="1800" kern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8%</a:t>
                      </a:r>
                      <a:endParaRPr lang="en-US" sz="1800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/>
              <a:t>Placeholder for sub-paragraph if needed. Resize or reposition the imagery below as necessary to accommodate your sub-paragraph.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6556E5B-7983-C444-1444-D62C30B7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085" y="6382261"/>
            <a:ext cx="380714" cy="38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6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C85CA-EFF2-354E-B56E-063973C4E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24" y="1350335"/>
            <a:ext cx="5302619" cy="4245864"/>
          </a:xfrm>
        </p:spPr>
        <p:txBody>
          <a:bodyPr/>
          <a:lstStyle/>
          <a:p>
            <a:pPr lvl="0"/>
            <a:r>
              <a:rPr lang="en-US" dirty="0"/>
              <a:t>Main bullets for this this particular layout are sentence case in 24-point font size.</a:t>
            </a:r>
          </a:p>
          <a:p>
            <a:pPr lvl="1"/>
            <a:r>
              <a:rPr lang="en-US" dirty="0"/>
              <a:t>Sub-bullets are 22-point font size.</a:t>
            </a:r>
          </a:p>
          <a:p>
            <a:pPr lvl="0"/>
            <a:r>
              <a:rPr lang="en-US" dirty="0"/>
              <a:t>All bullets use the Arial font.</a:t>
            </a:r>
          </a:p>
          <a:p>
            <a:r>
              <a:rPr lang="en-US" dirty="0"/>
              <a:t>For a clear and easily digestible message, keep bullets short and to the point.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F9B99-DDA6-9C48-8C55-4341810FB79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77000" y="1350335"/>
            <a:ext cx="5219700" cy="4593265"/>
          </a:xfrm>
          <a:ln>
            <a:solidFill>
              <a:srgbClr val="F47E42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C5C644-ADDE-7842-B0F2-8AC09470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or image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2369881-80A6-513B-3976-29687402B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085" y="6382261"/>
            <a:ext cx="380714" cy="38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2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Main bullets for this two-column layout is sentence case with a 20 point font size.</a:t>
            </a:r>
          </a:p>
          <a:p>
            <a:pPr lvl="1"/>
            <a:r>
              <a:rPr lang="en-US" dirty="0"/>
              <a:t>Sub-bullets are 20 point font size.</a:t>
            </a:r>
          </a:p>
          <a:p>
            <a:pPr lvl="0"/>
            <a:r>
              <a:rPr lang="en-US" dirty="0"/>
              <a:t>All bullets use the Arial font.</a:t>
            </a:r>
          </a:p>
          <a:p>
            <a:r>
              <a:rPr lang="en-US" dirty="0"/>
              <a:t>For a clear and easily digestible message, keep bullets short and to the point.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/>
            <a:r>
              <a:rPr lang="en-US" dirty="0"/>
              <a:t>Main bullets for this two-column layout is sentence case with a 20 point font size.</a:t>
            </a:r>
          </a:p>
          <a:p>
            <a:pPr lvl="1"/>
            <a:r>
              <a:rPr lang="en-US" dirty="0"/>
              <a:t>Sub-bullets are 20 point font size.</a:t>
            </a:r>
          </a:p>
          <a:p>
            <a:pPr lvl="0"/>
            <a:r>
              <a:rPr lang="en-US" dirty="0"/>
              <a:t>All bullets use the Arial font.</a:t>
            </a:r>
          </a:p>
          <a:p>
            <a:r>
              <a:rPr lang="en-US" dirty="0"/>
              <a:t>For a clear and easily digestible message, keep bullets short and to the point.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0538" y="56828"/>
            <a:ext cx="11213194" cy="1096111"/>
          </a:xfrm>
        </p:spPr>
        <p:txBody>
          <a:bodyPr/>
          <a:lstStyle/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2588C5D-6BF7-0F8D-6835-5D99861E8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085" y="6382261"/>
            <a:ext cx="380714" cy="38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Icon Library (Finance, Research, International)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Stock imagery/photos and iconography are preferred. Please refrain from using clip art or cartoon imagery. All icons can be recolored using the shape fill tool.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579897" y="2383001"/>
            <a:ext cx="757224" cy="648979"/>
            <a:chOff x="1122363" y="2133601"/>
            <a:chExt cx="2476501" cy="2122487"/>
          </a:xfrm>
          <a:solidFill>
            <a:srgbClr val="245685"/>
          </a:solidFill>
        </p:grpSpPr>
        <p:sp>
          <p:nvSpPr>
            <p:cNvPr id="63" name="Freeform 6"/>
            <p:cNvSpPr>
              <a:spLocks noEditPoints="1"/>
            </p:cNvSpPr>
            <p:nvPr/>
          </p:nvSpPr>
          <p:spPr bwMode="auto">
            <a:xfrm>
              <a:off x="2733676" y="2432050"/>
              <a:ext cx="333375" cy="676275"/>
            </a:xfrm>
            <a:custGeom>
              <a:avLst/>
              <a:gdLst>
                <a:gd name="T0" fmla="*/ 93 w 157"/>
                <a:gd name="T1" fmla="*/ 136 h 319"/>
                <a:gd name="T2" fmla="*/ 50 w 157"/>
                <a:gd name="T3" fmla="*/ 99 h 319"/>
                <a:gd name="T4" fmla="*/ 84 w 157"/>
                <a:gd name="T5" fmla="*/ 74 h 319"/>
                <a:gd name="T6" fmla="*/ 124 w 157"/>
                <a:gd name="T7" fmla="*/ 83 h 319"/>
                <a:gd name="T8" fmla="*/ 130 w 157"/>
                <a:gd name="T9" fmla="*/ 84 h 319"/>
                <a:gd name="T10" fmla="*/ 141 w 157"/>
                <a:gd name="T11" fmla="*/ 76 h 319"/>
                <a:gd name="T12" fmla="*/ 147 w 157"/>
                <a:gd name="T13" fmla="*/ 61 h 319"/>
                <a:gd name="T14" fmla="*/ 142 w 157"/>
                <a:gd name="T15" fmla="*/ 48 h 319"/>
                <a:gd name="T16" fmla="*/ 101 w 157"/>
                <a:gd name="T17" fmla="*/ 37 h 319"/>
                <a:gd name="T18" fmla="*/ 99 w 157"/>
                <a:gd name="T19" fmla="*/ 35 h 319"/>
                <a:gd name="T20" fmla="*/ 99 w 157"/>
                <a:gd name="T21" fmla="*/ 12 h 319"/>
                <a:gd name="T22" fmla="*/ 86 w 157"/>
                <a:gd name="T23" fmla="*/ 0 h 319"/>
                <a:gd name="T24" fmla="*/ 75 w 157"/>
                <a:gd name="T25" fmla="*/ 0 h 319"/>
                <a:gd name="T26" fmla="*/ 62 w 157"/>
                <a:gd name="T27" fmla="*/ 12 h 319"/>
                <a:gd name="T28" fmla="*/ 62 w 157"/>
                <a:gd name="T29" fmla="*/ 36 h 319"/>
                <a:gd name="T30" fmla="*/ 59 w 157"/>
                <a:gd name="T31" fmla="*/ 39 h 319"/>
                <a:gd name="T32" fmla="*/ 4 w 157"/>
                <a:gd name="T33" fmla="*/ 104 h 319"/>
                <a:gd name="T34" fmla="*/ 71 w 157"/>
                <a:gd name="T35" fmla="*/ 174 h 319"/>
                <a:gd name="T36" fmla="*/ 111 w 157"/>
                <a:gd name="T37" fmla="*/ 213 h 319"/>
                <a:gd name="T38" fmla="*/ 71 w 157"/>
                <a:gd name="T39" fmla="*/ 243 h 319"/>
                <a:gd name="T40" fmla="*/ 25 w 157"/>
                <a:gd name="T41" fmla="*/ 230 h 319"/>
                <a:gd name="T42" fmla="*/ 19 w 157"/>
                <a:gd name="T43" fmla="*/ 229 h 319"/>
                <a:gd name="T44" fmla="*/ 8 w 157"/>
                <a:gd name="T45" fmla="*/ 237 h 319"/>
                <a:gd name="T46" fmla="*/ 2 w 157"/>
                <a:gd name="T47" fmla="*/ 253 h 319"/>
                <a:gd name="T48" fmla="*/ 7 w 157"/>
                <a:gd name="T49" fmla="*/ 266 h 319"/>
                <a:gd name="T50" fmla="*/ 57 w 157"/>
                <a:gd name="T51" fmla="*/ 280 h 319"/>
                <a:gd name="T52" fmla="*/ 59 w 157"/>
                <a:gd name="T53" fmla="*/ 282 h 319"/>
                <a:gd name="T54" fmla="*/ 59 w 157"/>
                <a:gd name="T55" fmla="*/ 306 h 319"/>
                <a:gd name="T56" fmla="*/ 72 w 157"/>
                <a:gd name="T57" fmla="*/ 319 h 319"/>
                <a:gd name="T58" fmla="*/ 83 w 157"/>
                <a:gd name="T59" fmla="*/ 319 h 319"/>
                <a:gd name="T60" fmla="*/ 96 w 157"/>
                <a:gd name="T61" fmla="*/ 306 h 319"/>
                <a:gd name="T62" fmla="*/ 96 w 157"/>
                <a:gd name="T63" fmla="*/ 281 h 319"/>
                <a:gd name="T64" fmla="*/ 98 w 157"/>
                <a:gd name="T65" fmla="*/ 278 h 319"/>
                <a:gd name="T66" fmla="*/ 157 w 157"/>
                <a:gd name="T67" fmla="*/ 210 h 319"/>
                <a:gd name="T68" fmla="*/ 93 w 157"/>
                <a:gd name="T69" fmla="*/ 136 h 319"/>
                <a:gd name="T70" fmla="*/ 93 w 157"/>
                <a:gd name="T71" fmla="*/ 136 h 319"/>
                <a:gd name="T72" fmla="*/ 93 w 157"/>
                <a:gd name="T73" fmla="*/ 1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7" h="319">
                  <a:moveTo>
                    <a:pt x="93" y="136"/>
                  </a:moveTo>
                  <a:cubicBezTo>
                    <a:pt x="59" y="122"/>
                    <a:pt x="50" y="114"/>
                    <a:pt x="50" y="99"/>
                  </a:cubicBezTo>
                  <a:cubicBezTo>
                    <a:pt x="50" y="87"/>
                    <a:pt x="59" y="74"/>
                    <a:pt x="84" y="74"/>
                  </a:cubicBezTo>
                  <a:cubicBezTo>
                    <a:pt x="107" y="74"/>
                    <a:pt x="124" y="82"/>
                    <a:pt x="124" y="83"/>
                  </a:cubicBezTo>
                  <a:cubicBezTo>
                    <a:pt x="126" y="84"/>
                    <a:pt x="128" y="84"/>
                    <a:pt x="130" y="84"/>
                  </a:cubicBezTo>
                  <a:cubicBezTo>
                    <a:pt x="135" y="84"/>
                    <a:pt x="139" y="81"/>
                    <a:pt x="141" y="76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9" y="55"/>
                    <a:pt x="146" y="50"/>
                    <a:pt x="142" y="48"/>
                  </a:cubicBezTo>
                  <a:cubicBezTo>
                    <a:pt x="128" y="42"/>
                    <a:pt x="101" y="37"/>
                    <a:pt x="101" y="37"/>
                  </a:cubicBezTo>
                  <a:cubicBezTo>
                    <a:pt x="100" y="37"/>
                    <a:pt x="99" y="37"/>
                    <a:pt x="99" y="35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5"/>
                    <a:pt x="93" y="0"/>
                    <a:pt x="8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68" y="0"/>
                    <a:pt x="62" y="5"/>
                    <a:pt x="62" y="12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8"/>
                    <a:pt x="60" y="39"/>
                    <a:pt x="59" y="39"/>
                  </a:cubicBezTo>
                  <a:cubicBezTo>
                    <a:pt x="25" y="47"/>
                    <a:pt x="4" y="72"/>
                    <a:pt x="4" y="104"/>
                  </a:cubicBezTo>
                  <a:cubicBezTo>
                    <a:pt x="4" y="143"/>
                    <a:pt x="36" y="161"/>
                    <a:pt x="71" y="174"/>
                  </a:cubicBezTo>
                  <a:cubicBezTo>
                    <a:pt x="99" y="185"/>
                    <a:pt x="111" y="196"/>
                    <a:pt x="111" y="213"/>
                  </a:cubicBezTo>
                  <a:cubicBezTo>
                    <a:pt x="111" y="231"/>
                    <a:pt x="95" y="243"/>
                    <a:pt x="71" y="243"/>
                  </a:cubicBezTo>
                  <a:cubicBezTo>
                    <a:pt x="52" y="243"/>
                    <a:pt x="25" y="230"/>
                    <a:pt x="25" y="230"/>
                  </a:cubicBezTo>
                  <a:cubicBezTo>
                    <a:pt x="23" y="229"/>
                    <a:pt x="21" y="229"/>
                    <a:pt x="19" y="229"/>
                  </a:cubicBezTo>
                  <a:cubicBezTo>
                    <a:pt x="14" y="229"/>
                    <a:pt x="10" y="232"/>
                    <a:pt x="8" y="237"/>
                  </a:cubicBezTo>
                  <a:cubicBezTo>
                    <a:pt x="2" y="253"/>
                    <a:pt x="2" y="253"/>
                    <a:pt x="2" y="253"/>
                  </a:cubicBezTo>
                  <a:cubicBezTo>
                    <a:pt x="0" y="259"/>
                    <a:pt x="3" y="264"/>
                    <a:pt x="7" y="266"/>
                  </a:cubicBezTo>
                  <a:cubicBezTo>
                    <a:pt x="24" y="274"/>
                    <a:pt x="55" y="279"/>
                    <a:pt x="57" y="280"/>
                  </a:cubicBezTo>
                  <a:cubicBezTo>
                    <a:pt x="57" y="280"/>
                    <a:pt x="59" y="280"/>
                    <a:pt x="59" y="282"/>
                  </a:cubicBezTo>
                  <a:cubicBezTo>
                    <a:pt x="59" y="306"/>
                    <a:pt x="59" y="306"/>
                    <a:pt x="59" y="306"/>
                  </a:cubicBezTo>
                  <a:cubicBezTo>
                    <a:pt x="59" y="313"/>
                    <a:pt x="65" y="319"/>
                    <a:pt x="72" y="319"/>
                  </a:cubicBezTo>
                  <a:cubicBezTo>
                    <a:pt x="83" y="319"/>
                    <a:pt x="83" y="319"/>
                    <a:pt x="83" y="319"/>
                  </a:cubicBezTo>
                  <a:cubicBezTo>
                    <a:pt x="91" y="319"/>
                    <a:pt x="96" y="313"/>
                    <a:pt x="96" y="306"/>
                  </a:cubicBezTo>
                  <a:cubicBezTo>
                    <a:pt x="96" y="281"/>
                    <a:pt x="96" y="281"/>
                    <a:pt x="96" y="281"/>
                  </a:cubicBezTo>
                  <a:cubicBezTo>
                    <a:pt x="96" y="278"/>
                    <a:pt x="98" y="278"/>
                    <a:pt x="98" y="278"/>
                  </a:cubicBezTo>
                  <a:cubicBezTo>
                    <a:pt x="135" y="270"/>
                    <a:pt x="157" y="243"/>
                    <a:pt x="157" y="210"/>
                  </a:cubicBezTo>
                  <a:cubicBezTo>
                    <a:pt x="157" y="176"/>
                    <a:pt x="138" y="154"/>
                    <a:pt x="93" y="136"/>
                  </a:cubicBezTo>
                  <a:close/>
                  <a:moveTo>
                    <a:pt x="93" y="136"/>
                  </a:moveTo>
                  <a:cubicBezTo>
                    <a:pt x="93" y="136"/>
                    <a:pt x="93" y="136"/>
                    <a:pt x="93" y="1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"/>
            <p:cNvSpPr>
              <a:spLocks noEditPoints="1"/>
            </p:cNvSpPr>
            <p:nvPr/>
          </p:nvSpPr>
          <p:spPr bwMode="auto">
            <a:xfrm>
              <a:off x="2263776" y="2133601"/>
              <a:ext cx="1273175" cy="1273175"/>
            </a:xfrm>
            <a:custGeom>
              <a:avLst/>
              <a:gdLst>
                <a:gd name="T0" fmla="*/ 300 w 600"/>
                <a:gd name="T1" fmla="*/ 0 h 600"/>
                <a:gd name="T2" fmla="*/ 0 w 600"/>
                <a:gd name="T3" fmla="*/ 300 h 600"/>
                <a:gd name="T4" fmla="*/ 300 w 600"/>
                <a:gd name="T5" fmla="*/ 600 h 600"/>
                <a:gd name="T6" fmla="*/ 600 w 600"/>
                <a:gd name="T7" fmla="*/ 300 h 600"/>
                <a:gd name="T8" fmla="*/ 300 w 600"/>
                <a:gd name="T9" fmla="*/ 0 h 600"/>
                <a:gd name="T10" fmla="*/ 300 w 600"/>
                <a:gd name="T11" fmla="*/ 531 h 600"/>
                <a:gd name="T12" fmla="*/ 69 w 600"/>
                <a:gd name="T13" fmla="*/ 300 h 600"/>
                <a:gd name="T14" fmla="*/ 300 w 600"/>
                <a:gd name="T15" fmla="*/ 70 h 600"/>
                <a:gd name="T16" fmla="*/ 531 w 600"/>
                <a:gd name="T17" fmla="*/ 300 h 600"/>
                <a:gd name="T18" fmla="*/ 300 w 600"/>
                <a:gd name="T19" fmla="*/ 531 h 600"/>
                <a:gd name="T20" fmla="*/ 300 w 600"/>
                <a:gd name="T21" fmla="*/ 531 h 600"/>
                <a:gd name="T22" fmla="*/ 300 w 600"/>
                <a:gd name="T23" fmla="*/ 531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0" h="600">
                  <a:moveTo>
                    <a:pt x="300" y="0"/>
                  </a:moveTo>
                  <a:cubicBezTo>
                    <a:pt x="134" y="0"/>
                    <a:pt x="0" y="134"/>
                    <a:pt x="0" y="300"/>
                  </a:cubicBezTo>
                  <a:cubicBezTo>
                    <a:pt x="0" y="466"/>
                    <a:pt x="134" y="600"/>
                    <a:pt x="300" y="600"/>
                  </a:cubicBezTo>
                  <a:cubicBezTo>
                    <a:pt x="466" y="600"/>
                    <a:pt x="600" y="466"/>
                    <a:pt x="600" y="300"/>
                  </a:cubicBezTo>
                  <a:cubicBezTo>
                    <a:pt x="600" y="134"/>
                    <a:pt x="466" y="0"/>
                    <a:pt x="300" y="0"/>
                  </a:cubicBezTo>
                  <a:close/>
                  <a:moveTo>
                    <a:pt x="300" y="531"/>
                  </a:moveTo>
                  <a:cubicBezTo>
                    <a:pt x="173" y="531"/>
                    <a:pt x="69" y="428"/>
                    <a:pt x="69" y="300"/>
                  </a:cubicBezTo>
                  <a:cubicBezTo>
                    <a:pt x="69" y="173"/>
                    <a:pt x="173" y="70"/>
                    <a:pt x="300" y="70"/>
                  </a:cubicBezTo>
                  <a:cubicBezTo>
                    <a:pt x="428" y="70"/>
                    <a:pt x="531" y="173"/>
                    <a:pt x="531" y="300"/>
                  </a:cubicBezTo>
                  <a:cubicBezTo>
                    <a:pt x="531" y="428"/>
                    <a:pt x="428" y="531"/>
                    <a:pt x="300" y="531"/>
                  </a:cubicBezTo>
                  <a:close/>
                  <a:moveTo>
                    <a:pt x="300" y="531"/>
                  </a:moveTo>
                  <a:cubicBezTo>
                    <a:pt x="300" y="531"/>
                    <a:pt x="300" y="531"/>
                    <a:pt x="300" y="5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"/>
            <p:cNvSpPr>
              <a:spLocks noEditPoints="1"/>
            </p:cNvSpPr>
            <p:nvPr/>
          </p:nvSpPr>
          <p:spPr bwMode="auto">
            <a:xfrm>
              <a:off x="1790701" y="3465513"/>
              <a:ext cx="1808163" cy="790575"/>
            </a:xfrm>
            <a:custGeom>
              <a:avLst/>
              <a:gdLst>
                <a:gd name="T0" fmla="*/ 762 w 852"/>
                <a:gd name="T1" fmla="*/ 118 h 373"/>
                <a:gd name="T2" fmla="*/ 523 w 852"/>
                <a:gd name="T3" fmla="*/ 199 h 373"/>
                <a:gd name="T4" fmla="*/ 299 w 852"/>
                <a:gd name="T5" fmla="*/ 147 h 373"/>
                <a:gd name="T6" fmla="*/ 505 w 852"/>
                <a:gd name="T7" fmla="*/ 159 h 373"/>
                <a:gd name="T8" fmla="*/ 524 w 852"/>
                <a:gd name="T9" fmla="*/ 80 h 373"/>
                <a:gd name="T10" fmla="*/ 222 w 852"/>
                <a:gd name="T11" fmla="*/ 1 h 373"/>
                <a:gd name="T12" fmla="*/ 45 w 852"/>
                <a:gd name="T13" fmla="*/ 22 h 373"/>
                <a:gd name="T14" fmla="*/ 18 w 852"/>
                <a:gd name="T15" fmla="*/ 39 h 373"/>
                <a:gd name="T16" fmla="*/ 0 w 852"/>
                <a:gd name="T17" fmla="*/ 324 h 373"/>
                <a:gd name="T18" fmla="*/ 19 w 852"/>
                <a:gd name="T19" fmla="*/ 331 h 373"/>
                <a:gd name="T20" fmla="*/ 90 w 852"/>
                <a:gd name="T21" fmla="*/ 303 h 373"/>
                <a:gd name="T22" fmla="*/ 508 w 852"/>
                <a:gd name="T23" fmla="*/ 362 h 373"/>
                <a:gd name="T24" fmla="*/ 796 w 852"/>
                <a:gd name="T25" fmla="*/ 202 h 373"/>
                <a:gd name="T26" fmla="*/ 762 w 852"/>
                <a:gd name="T27" fmla="*/ 118 h 373"/>
                <a:gd name="T28" fmla="*/ 762 w 852"/>
                <a:gd name="T29" fmla="*/ 118 h 373"/>
                <a:gd name="T30" fmla="*/ 762 w 852"/>
                <a:gd name="T31" fmla="*/ 11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2" h="373">
                  <a:moveTo>
                    <a:pt x="762" y="118"/>
                  </a:moveTo>
                  <a:cubicBezTo>
                    <a:pt x="699" y="153"/>
                    <a:pt x="611" y="186"/>
                    <a:pt x="523" y="199"/>
                  </a:cubicBezTo>
                  <a:cubicBezTo>
                    <a:pt x="445" y="212"/>
                    <a:pt x="299" y="182"/>
                    <a:pt x="299" y="147"/>
                  </a:cubicBezTo>
                  <a:cubicBezTo>
                    <a:pt x="299" y="134"/>
                    <a:pt x="427" y="180"/>
                    <a:pt x="505" y="159"/>
                  </a:cubicBezTo>
                  <a:cubicBezTo>
                    <a:pt x="565" y="143"/>
                    <a:pt x="556" y="87"/>
                    <a:pt x="524" y="80"/>
                  </a:cubicBezTo>
                  <a:cubicBezTo>
                    <a:pt x="491" y="73"/>
                    <a:pt x="303" y="4"/>
                    <a:pt x="222" y="1"/>
                  </a:cubicBezTo>
                  <a:cubicBezTo>
                    <a:pt x="184" y="0"/>
                    <a:pt x="90" y="14"/>
                    <a:pt x="45" y="22"/>
                  </a:cubicBezTo>
                  <a:cubicBezTo>
                    <a:pt x="29" y="24"/>
                    <a:pt x="19" y="24"/>
                    <a:pt x="18" y="39"/>
                  </a:cubicBezTo>
                  <a:cubicBezTo>
                    <a:pt x="14" y="108"/>
                    <a:pt x="5" y="250"/>
                    <a:pt x="0" y="324"/>
                  </a:cubicBezTo>
                  <a:cubicBezTo>
                    <a:pt x="0" y="325"/>
                    <a:pt x="2" y="346"/>
                    <a:pt x="19" y="331"/>
                  </a:cubicBezTo>
                  <a:cubicBezTo>
                    <a:pt x="38" y="315"/>
                    <a:pt x="65" y="297"/>
                    <a:pt x="90" y="303"/>
                  </a:cubicBezTo>
                  <a:cubicBezTo>
                    <a:pt x="128" y="312"/>
                    <a:pt x="462" y="373"/>
                    <a:pt x="508" y="362"/>
                  </a:cubicBezTo>
                  <a:cubicBezTo>
                    <a:pt x="574" y="347"/>
                    <a:pt x="761" y="236"/>
                    <a:pt x="796" y="202"/>
                  </a:cubicBezTo>
                  <a:cubicBezTo>
                    <a:pt x="852" y="149"/>
                    <a:pt x="809" y="92"/>
                    <a:pt x="762" y="118"/>
                  </a:cubicBezTo>
                  <a:close/>
                  <a:moveTo>
                    <a:pt x="762" y="118"/>
                  </a:moveTo>
                  <a:cubicBezTo>
                    <a:pt x="762" y="118"/>
                    <a:pt x="762" y="118"/>
                    <a:pt x="762" y="1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"/>
            <p:cNvSpPr>
              <a:spLocks noEditPoints="1"/>
            </p:cNvSpPr>
            <p:nvPr/>
          </p:nvSpPr>
          <p:spPr bwMode="auto">
            <a:xfrm>
              <a:off x="1122363" y="3486150"/>
              <a:ext cx="561975" cy="715962"/>
            </a:xfrm>
            <a:custGeom>
              <a:avLst/>
              <a:gdLst>
                <a:gd name="T0" fmla="*/ 241 w 265"/>
                <a:gd name="T1" fmla="*/ 9 h 337"/>
                <a:gd name="T2" fmla="*/ 66 w 265"/>
                <a:gd name="T3" fmla="*/ 1 h 337"/>
                <a:gd name="T4" fmla="*/ 36 w 265"/>
                <a:gd name="T5" fmla="*/ 23 h 337"/>
                <a:gd name="T6" fmla="*/ 4 w 265"/>
                <a:gd name="T7" fmla="*/ 312 h 337"/>
                <a:gd name="T8" fmla="*/ 22 w 265"/>
                <a:gd name="T9" fmla="*/ 337 h 337"/>
                <a:gd name="T10" fmla="*/ 216 w 265"/>
                <a:gd name="T11" fmla="*/ 337 h 337"/>
                <a:gd name="T12" fmla="*/ 243 w 265"/>
                <a:gd name="T13" fmla="*/ 313 h 337"/>
                <a:gd name="T14" fmla="*/ 264 w 265"/>
                <a:gd name="T15" fmla="*/ 35 h 337"/>
                <a:gd name="T16" fmla="*/ 241 w 265"/>
                <a:gd name="T17" fmla="*/ 9 h 337"/>
                <a:gd name="T18" fmla="*/ 138 w 265"/>
                <a:gd name="T19" fmla="*/ 298 h 337"/>
                <a:gd name="T20" fmla="*/ 90 w 265"/>
                <a:gd name="T21" fmla="*/ 250 h 337"/>
                <a:gd name="T22" fmla="*/ 138 w 265"/>
                <a:gd name="T23" fmla="*/ 202 h 337"/>
                <a:gd name="T24" fmla="*/ 187 w 265"/>
                <a:gd name="T25" fmla="*/ 250 h 337"/>
                <a:gd name="T26" fmla="*/ 138 w 265"/>
                <a:gd name="T27" fmla="*/ 298 h 337"/>
                <a:gd name="T28" fmla="*/ 138 w 265"/>
                <a:gd name="T29" fmla="*/ 298 h 337"/>
                <a:gd name="T30" fmla="*/ 138 w 265"/>
                <a:gd name="T31" fmla="*/ 2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5" h="337">
                  <a:moveTo>
                    <a:pt x="241" y="9"/>
                  </a:moveTo>
                  <a:cubicBezTo>
                    <a:pt x="66" y="1"/>
                    <a:pt x="66" y="1"/>
                    <a:pt x="66" y="1"/>
                  </a:cubicBezTo>
                  <a:cubicBezTo>
                    <a:pt x="53" y="0"/>
                    <a:pt x="39" y="10"/>
                    <a:pt x="36" y="23"/>
                  </a:cubicBezTo>
                  <a:cubicBezTo>
                    <a:pt x="4" y="312"/>
                    <a:pt x="4" y="312"/>
                    <a:pt x="4" y="312"/>
                  </a:cubicBezTo>
                  <a:cubicBezTo>
                    <a:pt x="0" y="325"/>
                    <a:pt x="9" y="336"/>
                    <a:pt x="22" y="337"/>
                  </a:cubicBezTo>
                  <a:cubicBezTo>
                    <a:pt x="216" y="337"/>
                    <a:pt x="216" y="337"/>
                    <a:pt x="216" y="337"/>
                  </a:cubicBezTo>
                  <a:cubicBezTo>
                    <a:pt x="230" y="337"/>
                    <a:pt x="242" y="327"/>
                    <a:pt x="243" y="313"/>
                  </a:cubicBezTo>
                  <a:cubicBezTo>
                    <a:pt x="264" y="35"/>
                    <a:pt x="264" y="35"/>
                    <a:pt x="264" y="35"/>
                  </a:cubicBezTo>
                  <a:cubicBezTo>
                    <a:pt x="265" y="21"/>
                    <a:pt x="255" y="10"/>
                    <a:pt x="241" y="9"/>
                  </a:cubicBezTo>
                  <a:close/>
                  <a:moveTo>
                    <a:pt x="138" y="298"/>
                  </a:moveTo>
                  <a:cubicBezTo>
                    <a:pt x="111" y="298"/>
                    <a:pt x="90" y="277"/>
                    <a:pt x="90" y="250"/>
                  </a:cubicBezTo>
                  <a:cubicBezTo>
                    <a:pt x="90" y="223"/>
                    <a:pt x="111" y="202"/>
                    <a:pt x="138" y="202"/>
                  </a:cubicBezTo>
                  <a:cubicBezTo>
                    <a:pt x="165" y="202"/>
                    <a:pt x="187" y="223"/>
                    <a:pt x="187" y="250"/>
                  </a:cubicBezTo>
                  <a:cubicBezTo>
                    <a:pt x="187" y="277"/>
                    <a:pt x="165" y="298"/>
                    <a:pt x="138" y="298"/>
                  </a:cubicBezTo>
                  <a:close/>
                  <a:moveTo>
                    <a:pt x="138" y="298"/>
                  </a:moveTo>
                  <a:cubicBezTo>
                    <a:pt x="138" y="298"/>
                    <a:pt x="138" y="298"/>
                    <a:pt x="138" y="2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" name="Freeform 20"/>
          <p:cNvSpPr>
            <a:spLocks noEditPoints="1"/>
          </p:cNvSpPr>
          <p:nvPr/>
        </p:nvSpPr>
        <p:spPr bwMode="auto">
          <a:xfrm>
            <a:off x="1641080" y="2417196"/>
            <a:ext cx="411260" cy="732474"/>
          </a:xfrm>
          <a:custGeom>
            <a:avLst/>
            <a:gdLst>
              <a:gd name="T0" fmla="*/ 624 w 870"/>
              <a:gd name="T1" fmla="*/ 704 h 1550"/>
              <a:gd name="T2" fmla="*/ 434 w 870"/>
              <a:gd name="T3" fmla="*/ 618 h 1550"/>
              <a:gd name="T4" fmla="*/ 330 w 870"/>
              <a:gd name="T5" fmla="*/ 560 h 1550"/>
              <a:gd name="T6" fmla="*/ 353 w 870"/>
              <a:gd name="T7" fmla="*/ 399 h 1550"/>
              <a:gd name="T8" fmla="*/ 417 w 870"/>
              <a:gd name="T9" fmla="*/ 386 h 1550"/>
              <a:gd name="T10" fmla="*/ 656 w 870"/>
              <a:gd name="T11" fmla="*/ 433 h 1550"/>
              <a:gd name="T12" fmla="*/ 719 w 870"/>
              <a:gd name="T13" fmla="*/ 406 h 1550"/>
              <a:gd name="T14" fmla="*/ 756 w 870"/>
              <a:gd name="T15" fmla="*/ 280 h 1550"/>
              <a:gd name="T16" fmla="*/ 728 w 870"/>
              <a:gd name="T17" fmla="*/ 222 h 1550"/>
              <a:gd name="T18" fmla="*/ 577 w 870"/>
              <a:gd name="T19" fmla="*/ 177 h 1550"/>
              <a:gd name="T20" fmla="*/ 508 w 870"/>
              <a:gd name="T21" fmla="*/ 97 h 1550"/>
              <a:gd name="T22" fmla="*/ 410 w 870"/>
              <a:gd name="T23" fmla="*/ 0 h 1550"/>
              <a:gd name="T24" fmla="*/ 368 w 870"/>
              <a:gd name="T25" fmla="*/ 0 h 1550"/>
              <a:gd name="T26" fmla="*/ 313 w 870"/>
              <a:gd name="T27" fmla="*/ 55 h 1550"/>
              <a:gd name="T28" fmla="*/ 313 w 870"/>
              <a:gd name="T29" fmla="*/ 117 h 1550"/>
              <a:gd name="T30" fmla="*/ 254 w 870"/>
              <a:gd name="T31" fmla="*/ 198 h 1550"/>
              <a:gd name="T32" fmla="*/ 17 w 870"/>
              <a:gd name="T33" fmla="*/ 499 h 1550"/>
              <a:gd name="T34" fmla="*/ 192 w 870"/>
              <a:gd name="T35" fmla="*/ 793 h 1550"/>
              <a:gd name="T36" fmla="*/ 409 w 870"/>
              <a:gd name="T37" fmla="*/ 891 h 1550"/>
              <a:gd name="T38" fmla="*/ 489 w 870"/>
              <a:gd name="T39" fmla="*/ 938 h 1550"/>
              <a:gd name="T40" fmla="*/ 463 w 870"/>
              <a:gd name="T41" fmla="*/ 1129 h 1550"/>
              <a:gd name="T42" fmla="*/ 323 w 870"/>
              <a:gd name="T43" fmla="*/ 1147 h 1550"/>
              <a:gd name="T44" fmla="*/ 110 w 870"/>
              <a:gd name="T45" fmla="*/ 1083 h 1550"/>
              <a:gd name="T46" fmla="*/ 46 w 870"/>
              <a:gd name="T47" fmla="*/ 1111 h 1550"/>
              <a:gd name="T48" fmla="*/ 14 w 870"/>
              <a:gd name="T49" fmla="*/ 1222 h 1550"/>
              <a:gd name="T50" fmla="*/ 53 w 870"/>
              <a:gd name="T51" fmla="*/ 1307 h 1550"/>
              <a:gd name="T52" fmla="*/ 245 w 870"/>
              <a:gd name="T53" fmla="*/ 1362 h 1550"/>
              <a:gd name="T54" fmla="*/ 299 w 870"/>
              <a:gd name="T55" fmla="*/ 1426 h 1550"/>
              <a:gd name="T56" fmla="*/ 299 w 870"/>
              <a:gd name="T57" fmla="*/ 1500 h 1550"/>
              <a:gd name="T58" fmla="*/ 346 w 870"/>
              <a:gd name="T59" fmla="*/ 1549 h 1550"/>
              <a:gd name="T60" fmla="*/ 454 w 870"/>
              <a:gd name="T61" fmla="*/ 1549 h 1550"/>
              <a:gd name="T62" fmla="*/ 498 w 870"/>
              <a:gd name="T63" fmla="*/ 1502 h 1550"/>
              <a:gd name="T64" fmla="*/ 499 w 870"/>
              <a:gd name="T65" fmla="*/ 1402 h 1550"/>
              <a:gd name="T66" fmla="*/ 545 w 870"/>
              <a:gd name="T67" fmla="*/ 1342 h 1550"/>
              <a:gd name="T68" fmla="*/ 733 w 870"/>
              <a:gd name="T69" fmla="*/ 1221 h 1550"/>
              <a:gd name="T70" fmla="*/ 624 w 870"/>
              <a:gd name="T71" fmla="*/ 704 h 1550"/>
              <a:gd name="T72" fmla="*/ 624 w 870"/>
              <a:gd name="T73" fmla="*/ 704 h 1550"/>
              <a:gd name="T74" fmla="*/ 624 w 870"/>
              <a:gd name="T75" fmla="*/ 704 h 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70" h="1550">
                <a:moveTo>
                  <a:pt x="624" y="704"/>
                </a:moveTo>
                <a:cubicBezTo>
                  <a:pt x="563" y="670"/>
                  <a:pt x="498" y="645"/>
                  <a:pt x="434" y="618"/>
                </a:cubicBezTo>
                <a:cubicBezTo>
                  <a:pt x="397" y="603"/>
                  <a:pt x="362" y="585"/>
                  <a:pt x="330" y="560"/>
                </a:cubicBezTo>
                <a:cubicBezTo>
                  <a:pt x="269" y="511"/>
                  <a:pt x="281" y="431"/>
                  <a:pt x="353" y="399"/>
                </a:cubicBezTo>
                <a:cubicBezTo>
                  <a:pt x="373" y="390"/>
                  <a:pt x="395" y="387"/>
                  <a:pt x="417" y="386"/>
                </a:cubicBezTo>
                <a:cubicBezTo>
                  <a:pt x="500" y="381"/>
                  <a:pt x="580" y="397"/>
                  <a:pt x="656" y="433"/>
                </a:cubicBezTo>
                <a:cubicBezTo>
                  <a:pt x="694" y="451"/>
                  <a:pt x="706" y="446"/>
                  <a:pt x="719" y="406"/>
                </a:cubicBezTo>
                <a:cubicBezTo>
                  <a:pt x="732" y="365"/>
                  <a:pt x="744" y="322"/>
                  <a:pt x="756" y="280"/>
                </a:cubicBezTo>
                <a:cubicBezTo>
                  <a:pt x="764" y="252"/>
                  <a:pt x="754" y="234"/>
                  <a:pt x="728" y="222"/>
                </a:cubicBezTo>
                <a:cubicBezTo>
                  <a:pt x="679" y="200"/>
                  <a:pt x="629" y="185"/>
                  <a:pt x="577" y="177"/>
                </a:cubicBezTo>
                <a:cubicBezTo>
                  <a:pt x="508" y="166"/>
                  <a:pt x="508" y="166"/>
                  <a:pt x="508" y="97"/>
                </a:cubicBezTo>
                <a:cubicBezTo>
                  <a:pt x="507" y="0"/>
                  <a:pt x="507" y="0"/>
                  <a:pt x="410" y="0"/>
                </a:cubicBezTo>
                <a:cubicBezTo>
                  <a:pt x="396" y="0"/>
                  <a:pt x="382" y="0"/>
                  <a:pt x="368" y="0"/>
                </a:cubicBezTo>
                <a:cubicBezTo>
                  <a:pt x="322" y="1"/>
                  <a:pt x="315" y="9"/>
                  <a:pt x="313" y="55"/>
                </a:cubicBezTo>
                <a:cubicBezTo>
                  <a:pt x="313" y="76"/>
                  <a:pt x="313" y="96"/>
                  <a:pt x="313" y="117"/>
                </a:cubicBezTo>
                <a:cubicBezTo>
                  <a:pt x="313" y="178"/>
                  <a:pt x="313" y="177"/>
                  <a:pt x="254" y="198"/>
                </a:cubicBezTo>
                <a:cubicBezTo>
                  <a:pt x="113" y="249"/>
                  <a:pt x="26" y="345"/>
                  <a:pt x="17" y="499"/>
                </a:cubicBezTo>
                <a:cubicBezTo>
                  <a:pt x="9" y="635"/>
                  <a:pt x="80" y="727"/>
                  <a:pt x="192" y="793"/>
                </a:cubicBezTo>
                <a:cubicBezTo>
                  <a:pt x="260" y="835"/>
                  <a:pt x="337" y="859"/>
                  <a:pt x="409" y="891"/>
                </a:cubicBezTo>
                <a:cubicBezTo>
                  <a:pt x="438" y="904"/>
                  <a:pt x="465" y="918"/>
                  <a:pt x="489" y="938"/>
                </a:cubicBezTo>
                <a:cubicBezTo>
                  <a:pt x="559" y="996"/>
                  <a:pt x="546" y="1092"/>
                  <a:pt x="463" y="1129"/>
                </a:cubicBezTo>
                <a:cubicBezTo>
                  <a:pt x="418" y="1148"/>
                  <a:pt x="371" y="1153"/>
                  <a:pt x="323" y="1147"/>
                </a:cubicBezTo>
                <a:cubicBezTo>
                  <a:pt x="249" y="1138"/>
                  <a:pt x="177" y="1118"/>
                  <a:pt x="110" y="1083"/>
                </a:cubicBezTo>
                <a:cubicBezTo>
                  <a:pt x="71" y="1063"/>
                  <a:pt x="59" y="1068"/>
                  <a:pt x="46" y="1111"/>
                </a:cubicBezTo>
                <a:cubicBezTo>
                  <a:pt x="34" y="1148"/>
                  <a:pt x="24" y="1185"/>
                  <a:pt x="14" y="1222"/>
                </a:cubicBezTo>
                <a:cubicBezTo>
                  <a:pt x="0" y="1272"/>
                  <a:pt x="5" y="1284"/>
                  <a:pt x="53" y="1307"/>
                </a:cubicBezTo>
                <a:cubicBezTo>
                  <a:pt x="113" y="1336"/>
                  <a:pt x="178" y="1351"/>
                  <a:pt x="245" y="1362"/>
                </a:cubicBezTo>
                <a:cubicBezTo>
                  <a:pt x="297" y="1370"/>
                  <a:pt x="298" y="1373"/>
                  <a:pt x="299" y="1426"/>
                </a:cubicBezTo>
                <a:cubicBezTo>
                  <a:pt x="299" y="1451"/>
                  <a:pt x="299" y="1475"/>
                  <a:pt x="299" y="1500"/>
                </a:cubicBezTo>
                <a:cubicBezTo>
                  <a:pt x="300" y="1530"/>
                  <a:pt x="314" y="1548"/>
                  <a:pt x="346" y="1549"/>
                </a:cubicBezTo>
                <a:cubicBezTo>
                  <a:pt x="382" y="1550"/>
                  <a:pt x="418" y="1550"/>
                  <a:pt x="454" y="1549"/>
                </a:cubicBezTo>
                <a:cubicBezTo>
                  <a:pt x="483" y="1548"/>
                  <a:pt x="498" y="1532"/>
                  <a:pt x="498" y="1502"/>
                </a:cubicBezTo>
                <a:cubicBezTo>
                  <a:pt x="498" y="1469"/>
                  <a:pt x="500" y="1435"/>
                  <a:pt x="499" y="1402"/>
                </a:cubicBezTo>
                <a:cubicBezTo>
                  <a:pt x="497" y="1368"/>
                  <a:pt x="512" y="1351"/>
                  <a:pt x="545" y="1342"/>
                </a:cubicBezTo>
                <a:cubicBezTo>
                  <a:pt x="620" y="1321"/>
                  <a:pt x="684" y="1281"/>
                  <a:pt x="733" y="1221"/>
                </a:cubicBezTo>
                <a:cubicBezTo>
                  <a:pt x="870" y="1055"/>
                  <a:pt x="818" y="811"/>
                  <a:pt x="624" y="704"/>
                </a:cubicBezTo>
                <a:close/>
                <a:moveTo>
                  <a:pt x="624" y="704"/>
                </a:moveTo>
                <a:cubicBezTo>
                  <a:pt x="624" y="704"/>
                  <a:pt x="624" y="704"/>
                  <a:pt x="624" y="704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2427021" y="2383585"/>
            <a:ext cx="713240" cy="799696"/>
            <a:chOff x="6675438" y="2414587"/>
            <a:chExt cx="2016124" cy="2082801"/>
          </a:xfrm>
          <a:solidFill>
            <a:srgbClr val="245685"/>
          </a:solidFill>
        </p:grpSpPr>
        <p:sp>
          <p:nvSpPr>
            <p:cNvPr id="69" name="Freeform 35"/>
            <p:cNvSpPr>
              <a:spLocks noEditPoints="1"/>
            </p:cNvSpPr>
            <p:nvPr/>
          </p:nvSpPr>
          <p:spPr bwMode="auto">
            <a:xfrm>
              <a:off x="6675438" y="2414587"/>
              <a:ext cx="1649412" cy="1195388"/>
            </a:xfrm>
            <a:custGeom>
              <a:avLst/>
              <a:gdLst>
                <a:gd name="T0" fmla="*/ 1220 w 1249"/>
                <a:gd name="T1" fmla="*/ 416 h 905"/>
                <a:gd name="T2" fmla="*/ 1229 w 1249"/>
                <a:gd name="T3" fmla="*/ 376 h 905"/>
                <a:gd name="T4" fmla="*/ 429 w 1249"/>
                <a:gd name="T5" fmla="*/ 22 h 905"/>
                <a:gd name="T6" fmla="*/ 301 w 1249"/>
                <a:gd name="T7" fmla="*/ 71 h 905"/>
                <a:gd name="T8" fmla="*/ 21 w 1249"/>
                <a:gd name="T9" fmla="*/ 698 h 905"/>
                <a:gd name="T10" fmla="*/ 70 w 1249"/>
                <a:gd name="T11" fmla="*/ 826 h 905"/>
                <a:gd name="T12" fmla="*/ 232 w 1249"/>
                <a:gd name="T13" fmla="*/ 896 h 905"/>
                <a:gd name="T14" fmla="*/ 275 w 1249"/>
                <a:gd name="T15" fmla="*/ 868 h 905"/>
                <a:gd name="T16" fmla="*/ 275 w 1249"/>
                <a:gd name="T17" fmla="*/ 601 h 905"/>
                <a:gd name="T18" fmla="*/ 460 w 1249"/>
                <a:gd name="T19" fmla="*/ 417 h 905"/>
                <a:gd name="T20" fmla="*/ 1220 w 1249"/>
                <a:gd name="T21" fmla="*/ 417 h 905"/>
                <a:gd name="T22" fmla="*/ 1220 w 1249"/>
                <a:gd name="T23" fmla="*/ 416 h 905"/>
                <a:gd name="T24" fmla="*/ 1220 w 1249"/>
                <a:gd name="T25" fmla="*/ 416 h 905"/>
                <a:gd name="T26" fmla="*/ 1220 w 1249"/>
                <a:gd name="T27" fmla="*/ 416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9" h="905">
                  <a:moveTo>
                    <a:pt x="1220" y="416"/>
                  </a:moveTo>
                  <a:cubicBezTo>
                    <a:pt x="1243" y="416"/>
                    <a:pt x="1249" y="385"/>
                    <a:pt x="1229" y="376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380" y="0"/>
                    <a:pt x="323" y="22"/>
                    <a:pt x="301" y="71"/>
                  </a:cubicBezTo>
                  <a:cubicBezTo>
                    <a:pt x="21" y="698"/>
                    <a:pt x="21" y="698"/>
                    <a:pt x="21" y="698"/>
                  </a:cubicBezTo>
                  <a:cubicBezTo>
                    <a:pt x="0" y="747"/>
                    <a:pt x="21" y="804"/>
                    <a:pt x="70" y="826"/>
                  </a:cubicBezTo>
                  <a:cubicBezTo>
                    <a:pt x="232" y="896"/>
                    <a:pt x="232" y="896"/>
                    <a:pt x="232" y="896"/>
                  </a:cubicBezTo>
                  <a:cubicBezTo>
                    <a:pt x="252" y="905"/>
                    <a:pt x="275" y="890"/>
                    <a:pt x="275" y="868"/>
                  </a:cubicBezTo>
                  <a:cubicBezTo>
                    <a:pt x="275" y="601"/>
                    <a:pt x="275" y="601"/>
                    <a:pt x="275" y="601"/>
                  </a:cubicBezTo>
                  <a:cubicBezTo>
                    <a:pt x="275" y="499"/>
                    <a:pt x="358" y="417"/>
                    <a:pt x="460" y="417"/>
                  </a:cubicBezTo>
                  <a:cubicBezTo>
                    <a:pt x="1220" y="417"/>
                    <a:pt x="1220" y="417"/>
                    <a:pt x="1220" y="417"/>
                  </a:cubicBezTo>
                  <a:lnTo>
                    <a:pt x="1220" y="416"/>
                  </a:lnTo>
                  <a:close/>
                  <a:moveTo>
                    <a:pt x="1220" y="416"/>
                  </a:moveTo>
                  <a:cubicBezTo>
                    <a:pt x="1220" y="416"/>
                    <a:pt x="1220" y="416"/>
                    <a:pt x="1220" y="4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6"/>
            <p:cNvSpPr>
              <a:spLocks noEditPoints="1"/>
            </p:cNvSpPr>
            <p:nvPr/>
          </p:nvSpPr>
          <p:spPr bwMode="auto">
            <a:xfrm>
              <a:off x="7153275" y="3079750"/>
              <a:ext cx="1538287" cy="1162050"/>
            </a:xfrm>
            <a:custGeom>
              <a:avLst/>
              <a:gdLst>
                <a:gd name="T0" fmla="*/ 1067 w 1165"/>
                <a:gd name="T1" fmla="*/ 0 h 881"/>
                <a:gd name="T2" fmla="*/ 98 w 1165"/>
                <a:gd name="T3" fmla="*/ 0 h 881"/>
                <a:gd name="T4" fmla="*/ 0 w 1165"/>
                <a:gd name="T5" fmla="*/ 98 h 881"/>
                <a:gd name="T6" fmla="*/ 0 w 1165"/>
                <a:gd name="T7" fmla="*/ 783 h 881"/>
                <a:gd name="T8" fmla="*/ 98 w 1165"/>
                <a:gd name="T9" fmla="*/ 881 h 881"/>
                <a:gd name="T10" fmla="*/ 228 w 1165"/>
                <a:gd name="T11" fmla="*/ 881 h 881"/>
                <a:gd name="T12" fmla="*/ 223 w 1165"/>
                <a:gd name="T13" fmla="*/ 823 h 881"/>
                <a:gd name="T14" fmla="*/ 229 w 1165"/>
                <a:gd name="T15" fmla="*/ 757 h 881"/>
                <a:gd name="T16" fmla="*/ 124 w 1165"/>
                <a:gd name="T17" fmla="*/ 757 h 881"/>
                <a:gd name="T18" fmla="*/ 124 w 1165"/>
                <a:gd name="T19" fmla="*/ 429 h 881"/>
                <a:gd name="T20" fmla="*/ 1041 w 1165"/>
                <a:gd name="T21" fmla="*/ 429 h 881"/>
                <a:gd name="T22" fmla="*/ 1041 w 1165"/>
                <a:gd name="T23" fmla="*/ 757 h 881"/>
                <a:gd name="T24" fmla="*/ 936 w 1165"/>
                <a:gd name="T25" fmla="*/ 757 h 881"/>
                <a:gd name="T26" fmla="*/ 942 w 1165"/>
                <a:gd name="T27" fmla="*/ 822 h 881"/>
                <a:gd name="T28" fmla="*/ 937 w 1165"/>
                <a:gd name="T29" fmla="*/ 881 h 881"/>
                <a:gd name="T30" fmla="*/ 1067 w 1165"/>
                <a:gd name="T31" fmla="*/ 881 h 881"/>
                <a:gd name="T32" fmla="*/ 1165 w 1165"/>
                <a:gd name="T33" fmla="*/ 783 h 881"/>
                <a:gd name="T34" fmla="*/ 1165 w 1165"/>
                <a:gd name="T35" fmla="*/ 98 h 881"/>
                <a:gd name="T36" fmla="*/ 1067 w 1165"/>
                <a:gd name="T37" fmla="*/ 0 h 881"/>
                <a:gd name="T38" fmla="*/ 1041 w 1165"/>
                <a:gd name="T39" fmla="*/ 227 h 881"/>
                <a:gd name="T40" fmla="*/ 124 w 1165"/>
                <a:gd name="T41" fmla="*/ 227 h 881"/>
                <a:gd name="T42" fmla="*/ 124 w 1165"/>
                <a:gd name="T43" fmla="*/ 124 h 881"/>
                <a:gd name="T44" fmla="*/ 1041 w 1165"/>
                <a:gd name="T45" fmla="*/ 124 h 881"/>
                <a:gd name="T46" fmla="*/ 1041 w 1165"/>
                <a:gd name="T47" fmla="*/ 227 h 881"/>
                <a:gd name="T48" fmla="*/ 1041 w 1165"/>
                <a:gd name="T49" fmla="*/ 227 h 881"/>
                <a:gd name="T50" fmla="*/ 1041 w 1165"/>
                <a:gd name="T51" fmla="*/ 227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5" h="881">
                  <a:moveTo>
                    <a:pt x="1067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43" y="0"/>
                    <a:pt x="0" y="44"/>
                    <a:pt x="0" y="98"/>
                  </a:cubicBezTo>
                  <a:cubicBezTo>
                    <a:pt x="0" y="783"/>
                    <a:pt x="0" y="783"/>
                    <a:pt x="0" y="783"/>
                  </a:cubicBezTo>
                  <a:cubicBezTo>
                    <a:pt x="0" y="837"/>
                    <a:pt x="43" y="881"/>
                    <a:pt x="98" y="881"/>
                  </a:cubicBezTo>
                  <a:cubicBezTo>
                    <a:pt x="228" y="881"/>
                    <a:pt x="228" y="881"/>
                    <a:pt x="228" y="881"/>
                  </a:cubicBezTo>
                  <a:cubicBezTo>
                    <a:pt x="225" y="862"/>
                    <a:pt x="223" y="842"/>
                    <a:pt x="223" y="823"/>
                  </a:cubicBezTo>
                  <a:cubicBezTo>
                    <a:pt x="223" y="800"/>
                    <a:pt x="225" y="778"/>
                    <a:pt x="229" y="757"/>
                  </a:cubicBezTo>
                  <a:cubicBezTo>
                    <a:pt x="124" y="757"/>
                    <a:pt x="124" y="757"/>
                    <a:pt x="124" y="757"/>
                  </a:cubicBezTo>
                  <a:cubicBezTo>
                    <a:pt x="124" y="429"/>
                    <a:pt x="124" y="429"/>
                    <a:pt x="124" y="429"/>
                  </a:cubicBezTo>
                  <a:cubicBezTo>
                    <a:pt x="1041" y="429"/>
                    <a:pt x="1041" y="429"/>
                    <a:pt x="1041" y="429"/>
                  </a:cubicBezTo>
                  <a:cubicBezTo>
                    <a:pt x="1041" y="757"/>
                    <a:pt x="1041" y="757"/>
                    <a:pt x="1041" y="757"/>
                  </a:cubicBezTo>
                  <a:cubicBezTo>
                    <a:pt x="936" y="757"/>
                    <a:pt x="936" y="757"/>
                    <a:pt x="936" y="757"/>
                  </a:cubicBezTo>
                  <a:cubicBezTo>
                    <a:pt x="940" y="778"/>
                    <a:pt x="942" y="800"/>
                    <a:pt x="942" y="822"/>
                  </a:cubicBezTo>
                  <a:cubicBezTo>
                    <a:pt x="942" y="842"/>
                    <a:pt x="940" y="862"/>
                    <a:pt x="937" y="881"/>
                  </a:cubicBezTo>
                  <a:cubicBezTo>
                    <a:pt x="1067" y="881"/>
                    <a:pt x="1067" y="881"/>
                    <a:pt x="1067" y="881"/>
                  </a:cubicBezTo>
                  <a:cubicBezTo>
                    <a:pt x="1122" y="881"/>
                    <a:pt x="1165" y="837"/>
                    <a:pt x="1165" y="783"/>
                  </a:cubicBezTo>
                  <a:cubicBezTo>
                    <a:pt x="1165" y="98"/>
                    <a:pt x="1165" y="98"/>
                    <a:pt x="1165" y="98"/>
                  </a:cubicBezTo>
                  <a:cubicBezTo>
                    <a:pt x="1165" y="44"/>
                    <a:pt x="1122" y="0"/>
                    <a:pt x="1067" y="0"/>
                  </a:cubicBezTo>
                  <a:close/>
                  <a:moveTo>
                    <a:pt x="1041" y="227"/>
                  </a:moveTo>
                  <a:cubicBezTo>
                    <a:pt x="124" y="227"/>
                    <a:pt x="124" y="227"/>
                    <a:pt x="124" y="227"/>
                  </a:cubicBezTo>
                  <a:cubicBezTo>
                    <a:pt x="124" y="124"/>
                    <a:pt x="124" y="124"/>
                    <a:pt x="124" y="124"/>
                  </a:cubicBezTo>
                  <a:cubicBezTo>
                    <a:pt x="1041" y="124"/>
                    <a:pt x="1041" y="124"/>
                    <a:pt x="1041" y="124"/>
                  </a:cubicBezTo>
                  <a:lnTo>
                    <a:pt x="1041" y="227"/>
                  </a:lnTo>
                  <a:close/>
                  <a:moveTo>
                    <a:pt x="1041" y="227"/>
                  </a:moveTo>
                  <a:cubicBezTo>
                    <a:pt x="1041" y="227"/>
                    <a:pt x="1041" y="227"/>
                    <a:pt x="1041" y="2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7"/>
            <p:cNvSpPr>
              <a:spLocks noEditPoints="1"/>
            </p:cNvSpPr>
            <p:nvPr/>
          </p:nvSpPr>
          <p:spPr bwMode="auto">
            <a:xfrm>
              <a:off x="7591425" y="3833813"/>
              <a:ext cx="663575" cy="663575"/>
            </a:xfrm>
            <a:custGeom>
              <a:avLst/>
              <a:gdLst>
                <a:gd name="T0" fmla="*/ 252 w 503"/>
                <a:gd name="T1" fmla="*/ 0 h 503"/>
                <a:gd name="T2" fmla="*/ 0 w 503"/>
                <a:gd name="T3" fmla="*/ 251 h 503"/>
                <a:gd name="T4" fmla="*/ 252 w 503"/>
                <a:gd name="T5" fmla="*/ 503 h 503"/>
                <a:gd name="T6" fmla="*/ 503 w 503"/>
                <a:gd name="T7" fmla="*/ 251 h 503"/>
                <a:gd name="T8" fmla="*/ 252 w 503"/>
                <a:gd name="T9" fmla="*/ 0 h 503"/>
                <a:gd name="T10" fmla="*/ 324 w 503"/>
                <a:gd name="T11" fmla="*/ 351 h 503"/>
                <a:gd name="T12" fmla="*/ 282 w 503"/>
                <a:gd name="T13" fmla="*/ 377 h 503"/>
                <a:gd name="T14" fmla="*/ 272 w 503"/>
                <a:gd name="T15" fmla="*/ 391 h 503"/>
                <a:gd name="T16" fmla="*/ 272 w 503"/>
                <a:gd name="T17" fmla="*/ 413 h 503"/>
                <a:gd name="T18" fmla="*/ 262 w 503"/>
                <a:gd name="T19" fmla="*/ 423 h 503"/>
                <a:gd name="T20" fmla="*/ 238 w 503"/>
                <a:gd name="T21" fmla="*/ 423 h 503"/>
                <a:gd name="T22" fmla="*/ 228 w 503"/>
                <a:gd name="T23" fmla="*/ 413 h 503"/>
                <a:gd name="T24" fmla="*/ 228 w 503"/>
                <a:gd name="T25" fmla="*/ 396 h 503"/>
                <a:gd name="T26" fmla="*/ 215 w 503"/>
                <a:gd name="T27" fmla="*/ 382 h 503"/>
                <a:gd name="T28" fmla="*/ 173 w 503"/>
                <a:gd name="T29" fmla="*/ 370 h 503"/>
                <a:gd name="T30" fmla="*/ 164 w 503"/>
                <a:gd name="T31" fmla="*/ 351 h 503"/>
                <a:gd name="T32" fmla="*/ 171 w 503"/>
                <a:gd name="T33" fmla="*/ 326 h 503"/>
                <a:gd name="T34" fmla="*/ 186 w 503"/>
                <a:gd name="T35" fmla="*/ 320 h 503"/>
                <a:gd name="T36" fmla="*/ 233 w 503"/>
                <a:gd name="T37" fmla="*/ 334 h 503"/>
                <a:gd name="T38" fmla="*/ 264 w 503"/>
                <a:gd name="T39" fmla="*/ 330 h 503"/>
                <a:gd name="T40" fmla="*/ 270 w 503"/>
                <a:gd name="T41" fmla="*/ 288 h 503"/>
                <a:gd name="T42" fmla="*/ 252 w 503"/>
                <a:gd name="T43" fmla="*/ 278 h 503"/>
                <a:gd name="T44" fmla="*/ 204 w 503"/>
                <a:gd name="T45" fmla="*/ 256 h 503"/>
                <a:gd name="T46" fmla="*/ 165 w 503"/>
                <a:gd name="T47" fmla="*/ 190 h 503"/>
                <a:gd name="T48" fmla="*/ 218 w 503"/>
                <a:gd name="T49" fmla="*/ 123 h 503"/>
                <a:gd name="T50" fmla="*/ 231 w 503"/>
                <a:gd name="T51" fmla="*/ 105 h 503"/>
                <a:gd name="T52" fmla="*/ 231 w 503"/>
                <a:gd name="T53" fmla="*/ 92 h 503"/>
                <a:gd name="T54" fmla="*/ 243 w 503"/>
                <a:gd name="T55" fmla="*/ 79 h 503"/>
                <a:gd name="T56" fmla="*/ 253 w 503"/>
                <a:gd name="T57" fmla="*/ 79 h 503"/>
                <a:gd name="T58" fmla="*/ 274 w 503"/>
                <a:gd name="T59" fmla="*/ 101 h 503"/>
                <a:gd name="T60" fmla="*/ 290 w 503"/>
                <a:gd name="T61" fmla="*/ 119 h 503"/>
                <a:gd name="T62" fmla="*/ 323 w 503"/>
                <a:gd name="T63" fmla="*/ 129 h 503"/>
                <a:gd name="T64" fmla="*/ 330 w 503"/>
                <a:gd name="T65" fmla="*/ 142 h 503"/>
                <a:gd name="T66" fmla="*/ 321 w 503"/>
                <a:gd name="T67" fmla="*/ 170 h 503"/>
                <a:gd name="T68" fmla="*/ 307 w 503"/>
                <a:gd name="T69" fmla="*/ 176 h 503"/>
                <a:gd name="T70" fmla="*/ 254 w 503"/>
                <a:gd name="T71" fmla="*/ 165 h 503"/>
                <a:gd name="T72" fmla="*/ 240 w 503"/>
                <a:gd name="T73" fmla="*/ 168 h 503"/>
                <a:gd name="T74" fmla="*/ 235 w 503"/>
                <a:gd name="T75" fmla="*/ 204 h 503"/>
                <a:gd name="T76" fmla="*/ 258 w 503"/>
                <a:gd name="T77" fmla="*/ 217 h 503"/>
                <a:gd name="T78" fmla="*/ 300 w 503"/>
                <a:gd name="T79" fmla="*/ 236 h 503"/>
                <a:gd name="T80" fmla="*/ 324 w 503"/>
                <a:gd name="T81" fmla="*/ 351 h 503"/>
                <a:gd name="T82" fmla="*/ 324 w 503"/>
                <a:gd name="T83" fmla="*/ 351 h 503"/>
                <a:gd name="T84" fmla="*/ 324 w 503"/>
                <a:gd name="T85" fmla="*/ 351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3" h="503">
                  <a:moveTo>
                    <a:pt x="252" y="0"/>
                  </a:moveTo>
                  <a:cubicBezTo>
                    <a:pt x="113" y="0"/>
                    <a:pt x="0" y="112"/>
                    <a:pt x="0" y="251"/>
                  </a:cubicBezTo>
                  <a:cubicBezTo>
                    <a:pt x="0" y="390"/>
                    <a:pt x="113" y="503"/>
                    <a:pt x="252" y="503"/>
                  </a:cubicBezTo>
                  <a:cubicBezTo>
                    <a:pt x="391" y="503"/>
                    <a:pt x="503" y="390"/>
                    <a:pt x="503" y="251"/>
                  </a:cubicBezTo>
                  <a:cubicBezTo>
                    <a:pt x="503" y="112"/>
                    <a:pt x="391" y="0"/>
                    <a:pt x="252" y="0"/>
                  </a:cubicBezTo>
                  <a:close/>
                  <a:moveTo>
                    <a:pt x="324" y="351"/>
                  </a:moveTo>
                  <a:cubicBezTo>
                    <a:pt x="313" y="364"/>
                    <a:pt x="299" y="373"/>
                    <a:pt x="282" y="377"/>
                  </a:cubicBezTo>
                  <a:cubicBezTo>
                    <a:pt x="275" y="379"/>
                    <a:pt x="271" y="383"/>
                    <a:pt x="272" y="391"/>
                  </a:cubicBezTo>
                  <a:cubicBezTo>
                    <a:pt x="272" y="398"/>
                    <a:pt x="272" y="406"/>
                    <a:pt x="272" y="413"/>
                  </a:cubicBezTo>
                  <a:cubicBezTo>
                    <a:pt x="272" y="420"/>
                    <a:pt x="268" y="423"/>
                    <a:pt x="262" y="423"/>
                  </a:cubicBezTo>
                  <a:cubicBezTo>
                    <a:pt x="254" y="424"/>
                    <a:pt x="246" y="424"/>
                    <a:pt x="238" y="423"/>
                  </a:cubicBezTo>
                  <a:cubicBezTo>
                    <a:pt x="231" y="423"/>
                    <a:pt x="228" y="419"/>
                    <a:pt x="228" y="413"/>
                  </a:cubicBezTo>
                  <a:cubicBezTo>
                    <a:pt x="228" y="396"/>
                    <a:pt x="228" y="396"/>
                    <a:pt x="228" y="396"/>
                  </a:cubicBezTo>
                  <a:cubicBezTo>
                    <a:pt x="228" y="384"/>
                    <a:pt x="227" y="384"/>
                    <a:pt x="215" y="382"/>
                  </a:cubicBezTo>
                  <a:cubicBezTo>
                    <a:pt x="201" y="380"/>
                    <a:pt x="186" y="376"/>
                    <a:pt x="173" y="370"/>
                  </a:cubicBezTo>
                  <a:cubicBezTo>
                    <a:pt x="162" y="365"/>
                    <a:pt x="161" y="362"/>
                    <a:pt x="164" y="351"/>
                  </a:cubicBezTo>
                  <a:cubicBezTo>
                    <a:pt x="167" y="343"/>
                    <a:pt x="169" y="334"/>
                    <a:pt x="171" y="326"/>
                  </a:cubicBezTo>
                  <a:cubicBezTo>
                    <a:pt x="174" y="317"/>
                    <a:pt x="177" y="316"/>
                    <a:pt x="186" y="320"/>
                  </a:cubicBezTo>
                  <a:cubicBezTo>
                    <a:pt x="201" y="328"/>
                    <a:pt x="216" y="332"/>
                    <a:pt x="233" y="334"/>
                  </a:cubicBezTo>
                  <a:cubicBezTo>
                    <a:pt x="244" y="335"/>
                    <a:pt x="254" y="335"/>
                    <a:pt x="264" y="330"/>
                  </a:cubicBezTo>
                  <a:cubicBezTo>
                    <a:pt x="283" y="322"/>
                    <a:pt x="286" y="301"/>
                    <a:pt x="270" y="288"/>
                  </a:cubicBezTo>
                  <a:cubicBezTo>
                    <a:pt x="264" y="283"/>
                    <a:pt x="259" y="280"/>
                    <a:pt x="252" y="278"/>
                  </a:cubicBezTo>
                  <a:cubicBezTo>
                    <a:pt x="236" y="271"/>
                    <a:pt x="219" y="265"/>
                    <a:pt x="204" y="256"/>
                  </a:cubicBezTo>
                  <a:cubicBezTo>
                    <a:pt x="179" y="241"/>
                    <a:pt x="163" y="221"/>
                    <a:pt x="165" y="190"/>
                  </a:cubicBezTo>
                  <a:cubicBezTo>
                    <a:pt x="167" y="156"/>
                    <a:pt x="187" y="135"/>
                    <a:pt x="218" y="123"/>
                  </a:cubicBezTo>
                  <a:cubicBezTo>
                    <a:pt x="231" y="119"/>
                    <a:pt x="231" y="119"/>
                    <a:pt x="231" y="105"/>
                  </a:cubicBezTo>
                  <a:cubicBezTo>
                    <a:pt x="231" y="92"/>
                    <a:pt x="231" y="92"/>
                    <a:pt x="231" y="92"/>
                  </a:cubicBezTo>
                  <a:cubicBezTo>
                    <a:pt x="231" y="81"/>
                    <a:pt x="233" y="80"/>
                    <a:pt x="243" y="79"/>
                  </a:cubicBezTo>
                  <a:cubicBezTo>
                    <a:pt x="253" y="79"/>
                    <a:pt x="253" y="79"/>
                    <a:pt x="253" y="79"/>
                  </a:cubicBezTo>
                  <a:cubicBezTo>
                    <a:pt x="274" y="79"/>
                    <a:pt x="274" y="79"/>
                    <a:pt x="274" y="101"/>
                  </a:cubicBezTo>
                  <a:cubicBezTo>
                    <a:pt x="274" y="117"/>
                    <a:pt x="274" y="117"/>
                    <a:pt x="290" y="119"/>
                  </a:cubicBezTo>
                  <a:cubicBezTo>
                    <a:pt x="301" y="121"/>
                    <a:pt x="312" y="124"/>
                    <a:pt x="323" y="129"/>
                  </a:cubicBezTo>
                  <a:cubicBezTo>
                    <a:pt x="329" y="131"/>
                    <a:pt x="332" y="135"/>
                    <a:pt x="330" y="142"/>
                  </a:cubicBezTo>
                  <a:cubicBezTo>
                    <a:pt x="327" y="151"/>
                    <a:pt x="325" y="161"/>
                    <a:pt x="321" y="170"/>
                  </a:cubicBezTo>
                  <a:cubicBezTo>
                    <a:pt x="319" y="178"/>
                    <a:pt x="316" y="180"/>
                    <a:pt x="307" y="176"/>
                  </a:cubicBezTo>
                  <a:cubicBezTo>
                    <a:pt x="290" y="167"/>
                    <a:pt x="273" y="164"/>
                    <a:pt x="254" y="165"/>
                  </a:cubicBezTo>
                  <a:cubicBezTo>
                    <a:pt x="249" y="166"/>
                    <a:pt x="245" y="166"/>
                    <a:pt x="240" y="168"/>
                  </a:cubicBezTo>
                  <a:cubicBezTo>
                    <a:pt x="224" y="175"/>
                    <a:pt x="221" y="193"/>
                    <a:pt x="235" y="204"/>
                  </a:cubicBezTo>
                  <a:cubicBezTo>
                    <a:pt x="242" y="209"/>
                    <a:pt x="250" y="214"/>
                    <a:pt x="258" y="217"/>
                  </a:cubicBezTo>
                  <a:cubicBezTo>
                    <a:pt x="272" y="223"/>
                    <a:pt x="287" y="229"/>
                    <a:pt x="300" y="236"/>
                  </a:cubicBezTo>
                  <a:cubicBezTo>
                    <a:pt x="343" y="260"/>
                    <a:pt x="354" y="314"/>
                    <a:pt x="324" y="351"/>
                  </a:cubicBezTo>
                  <a:close/>
                  <a:moveTo>
                    <a:pt x="324" y="351"/>
                  </a:moveTo>
                  <a:cubicBezTo>
                    <a:pt x="324" y="351"/>
                    <a:pt x="324" y="351"/>
                    <a:pt x="324" y="3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639051" y="2397450"/>
            <a:ext cx="771968" cy="771968"/>
            <a:chOff x="9197975" y="3697288"/>
            <a:chExt cx="1897063" cy="1897062"/>
          </a:xfrm>
          <a:solidFill>
            <a:srgbClr val="245685"/>
          </a:solidFill>
        </p:grpSpPr>
        <p:sp>
          <p:nvSpPr>
            <p:cNvPr id="73" name="Freeform 42"/>
            <p:cNvSpPr>
              <a:spLocks noEditPoints="1"/>
            </p:cNvSpPr>
            <p:nvPr/>
          </p:nvSpPr>
          <p:spPr bwMode="auto">
            <a:xfrm>
              <a:off x="10614025" y="4127500"/>
              <a:ext cx="481013" cy="176212"/>
            </a:xfrm>
            <a:custGeom>
              <a:avLst/>
              <a:gdLst>
                <a:gd name="T0" fmla="*/ 32 w 38"/>
                <a:gd name="T1" fmla="*/ 0 h 14"/>
                <a:gd name="T2" fmla="*/ 0 w 38"/>
                <a:gd name="T3" fmla="*/ 0 h 14"/>
                <a:gd name="T4" fmla="*/ 11 w 38"/>
                <a:gd name="T5" fmla="*/ 14 h 14"/>
                <a:gd name="T6" fmla="*/ 32 w 38"/>
                <a:gd name="T7" fmla="*/ 14 h 14"/>
                <a:gd name="T8" fmla="*/ 38 w 38"/>
                <a:gd name="T9" fmla="*/ 7 h 14"/>
                <a:gd name="T10" fmla="*/ 32 w 38"/>
                <a:gd name="T11" fmla="*/ 0 h 14"/>
                <a:gd name="T12" fmla="*/ 32 w 38"/>
                <a:gd name="T13" fmla="*/ 0 h 14"/>
                <a:gd name="T14" fmla="*/ 32 w 3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4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8" y="9"/>
                    <a:pt x="1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5" y="14"/>
                    <a:pt x="38" y="11"/>
                    <a:pt x="38" y="7"/>
                  </a:cubicBezTo>
                  <a:cubicBezTo>
                    <a:pt x="38" y="4"/>
                    <a:pt x="35" y="0"/>
                    <a:pt x="32" y="0"/>
                  </a:cubicBezTo>
                  <a:close/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3"/>
            <p:cNvSpPr>
              <a:spLocks noEditPoints="1"/>
            </p:cNvSpPr>
            <p:nvPr/>
          </p:nvSpPr>
          <p:spPr bwMode="auto">
            <a:xfrm>
              <a:off x="10779125" y="4354513"/>
              <a:ext cx="315913" cy="165100"/>
            </a:xfrm>
            <a:custGeom>
              <a:avLst/>
              <a:gdLst>
                <a:gd name="T0" fmla="*/ 19 w 25"/>
                <a:gd name="T1" fmla="*/ 0 h 13"/>
                <a:gd name="T2" fmla="*/ 0 w 25"/>
                <a:gd name="T3" fmla="*/ 0 h 13"/>
                <a:gd name="T4" fmla="*/ 4 w 25"/>
                <a:gd name="T5" fmla="*/ 13 h 13"/>
                <a:gd name="T6" fmla="*/ 19 w 25"/>
                <a:gd name="T7" fmla="*/ 13 h 13"/>
                <a:gd name="T8" fmla="*/ 25 w 25"/>
                <a:gd name="T9" fmla="*/ 7 h 13"/>
                <a:gd name="T10" fmla="*/ 19 w 25"/>
                <a:gd name="T11" fmla="*/ 0 h 13"/>
                <a:gd name="T12" fmla="*/ 19 w 25"/>
                <a:gd name="T13" fmla="*/ 0 h 13"/>
                <a:gd name="T14" fmla="*/ 19 w 25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3" y="9"/>
                    <a:pt x="4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2" y="13"/>
                    <a:pt x="25" y="10"/>
                    <a:pt x="25" y="7"/>
                  </a:cubicBezTo>
                  <a:cubicBezTo>
                    <a:pt x="25" y="3"/>
                    <a:pt x="22" y="0"/>
                    <a:pt x="19" y="0"/>
                  </a:cubicBezTo>
                  <a:close/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4"/>
            <p:cNvSpPr>
              <a:spLocks noEditPoints="1"/>
            </p:cNvSpPr>
            <p:nvPr/>
          </p:nvSpPr>
          <p:spPr bwMode="auto">
            <a:xfrm>
              <a:off x="10298113" y="3911600"/>
              <a:ext cx="796925" cy="177800"/>
            </a:xfrm>
            <a:custGeom>
              <a:avLst/>
              <a:gdLst>
                <a:gd name="T0" fmla="*/ 57 w 63"/>
                <a:gd name="T1" fmla="*/ 0 h 14"/>
                <a:gd name="T2" fmla="*/ 6 w 63"/>
                <a:gd name="T3" fmla="*/ 0 h 14"/>
                <a:gd name="T4" fmla="*/ 0 w 63"/>
                <a:gd name="T5" fmla="*/ 5 h 14"/>
                <a:gd name="T6" fmla="*/ 20 w 63"/>
                <a:gd name="T7" fmla="*/ 14 h 14"/>
                <a:gd name="T8" fmla="*/ 57 w 63"/>
                <a:gd name="T9" fmla="*/ 14 h 14"/>
                <a:gd name="T10" fmla="*/ 63 w 63"/>
                <a:gd name="T11" fmla="*/ 7 h 14"/>
                <a:gd name="T12" fmla="*/ 57 w 63"/>
                <a:gd name="T13" fmla="*/ 0 h 14"/>
                <a:gd name="T14" fmla="*/ 57 w 63"/>
                <a:gd name="T15" fmla="*/ 0 h 14"/>
                <a:gd name="T16" fmla="*/ 57 w 6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4">
                  <a:moveTo>
                    <a:pt x="5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7" y="6"/>
                    <a:pt x="14" y="10"/>
                    <a:pt x="20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60" y="14"/>
                    <a:pt x="63" y="11"/>
                    <a:pt x="63" y="7"/>
                  </a:cubicBezTo>
                  <a:cubicBezTo>
                    <a:pt x="63" y="3"/>
                    <a:pt x="60" y="0"/>
                    <a:pt x="57" y="0"/>
                  </a:cubicBezTo>
                  <a:close/>
                  <a:moveTo>
                    <a:pt x="57" y="0"/>
                  </a:move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5"/>
            <p:cNvSpPr>
              <a:spLocks noEditPoints="1"/>
            </p:cNvSpPr>
            <p:nvPr/>
          </p:nvSpPr>
          <p:spPr bwMode="auto">
            <a:xfrm>
              <a:off x="10285413" y="3697288"/>
              <a:ext cx="809625" cy="176212"/>
            </a:xfrm>
            <a:custGeom>
              <a:avLst/>
              <a:gdLst>
                <a:gd name="T0" fmla="*/ 7 w 64"/>
                <a:gd name="T1" fmla="*/ 14 h 14"/>
                <a:gd name="T2" fmla="*/ 58 w 64"/>
                <a:gd name="T3" fmla="*/ 14 h 14"/>
                <a:gd name="T4" fmla="*/ 64 w 64"/>
                <a:gd name="T5" fmla="*/ 7 h 14"/>
                <a:gd name="T6" fmla="*/ 58 w 64"/>
                <a:gd name="T7" fmla="*/ 0 h 14"/>
                <a:gd name="T8" fmla="*/ 7 w 64"/>
                <a:gd name="T9" fmla="*/ 0 h 14"/>
                <a:gd name="T10" fmla="*/ 0 w 64"/>
                <a:gd name="T11" fmla="*/ 7 h 14"/>
                <a:gd name="T12" fmla="*/ 7 w 64"/>
                <a:gd name="T13" fmla="*/ 14 h 14"/>
                <a:gd name="T14" fmla="*/ 7 w 64"/>
                <a:gd name="T15" fmla="*/ 14 h 14"/>
                <a:gd name="T16" fmla="*/ 7 w 64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4">
                  <a:moveTo>
                    <a:pt x="7" y="14"/>
                  </a:moveTo>
                  <a:cubicBezTo>
                    <a:pt x="58" y="14"/>
                    <a:pt x="58" y="14"/>
                    <a:pt x="58" y="14"/>
                  </a:cubicBezTo>
                  <a:cubicBezTo>
                    <a:pt x="61" y="14"/>
                    <a:pt x="64" y="11"/>
                    <a:pt x="64" y="7"/>
                  </a:cubicBezTo>
                  <a:cubicBezTo>
                    <a:pt x="64" y="3"/>
                    <a:pt x="61" y="0"/>
                    <a:pt x="5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6"/>
            <p:cNvSpPr>
              <a:spLocks noEditPoints="1"/>
            </p:cNvSpPr>
            <p:nvPr/>
          </p:nvSpPr>
          <p:spPr bwMode="auto">
            <a:xfrm>
              <a:off x="10828338" y="4570413"/>
              <a:ext cx="266700" cy="176212"/>
            </a:xfrm>
            <a:custGeom>
              <a:avLst/>
              <a:gdLst>
                <a:gd name="T0" fmla="*/ 15 w 21"/>
                <a:gd name="T1" fmla="*/ 0 h 14"/>
                <a:gd name="T2" fmla="*/ 1 w 21"/>
                <a:gd name="T3" fmla="*/ 0 h 14"/>
                <a:gd name="T4" fmla="*/ 1 w 21"/>
                <a:gd name="T5" fmla="*/ 6 h 14"/>
                <a:gd name="T6" fmla="*/ 0 w 21"/>
                <a:gd name="T7" fmla="*/ 14 h 14"/>
                <a:gd name="T8" fmla="*/ 15 w 21"/>
                <a:gd name="T9" fmla="*/ 14 h 14"/>
                <a:gd name="T10" fmla="*/ 21 w 21"/>
                <a:gd name="T11" fmla="*/ 7 h 14"/>
                <a:gd name="T12" fmla="*/ 15 w 21"/>
                <a:gd name="T13" fmla="*/ 0 h 14"/>
                <a:gd name="T14" fmla="*/ 15 w 21"/>
                <a:gd name="T15" fmla="*/ 0 h 14"/>
                <a:gd name="T16" fmla="*/ 15 w 2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4">
                  <a:moveTo>
                    <a:pt x="1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4"/>
                    <a:pt x="1" y="6"/>
                  </a:cubicBezTo>
                  <a:cubicBezTo>
                    <a:pt x="1" y="9"/>
                    <a:pt x="1" y="11"/>
                    <a:pt x="0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8" y="14"/>
                    <a:pt x="21" y="11"/>
                    <a:pt x="21" y="7"/>
                  </a:cubicBezTo>
                  <a:cubicBezTo>
                    <a:pt x="21" y="3"/>
                    <a:pt x="18" y="0"/>
                    <a:pt x="15" y="0"/>
                  </a:cubicBezTo>
                  <a:close/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7"/>
            <p:cNvSpPr>
              <a:spLocks noEditPoints="1"/>
            </p:cNvSpPr>
            <p:nvPr/>
          </p:nvSpPr>
          <p:spPr bwMode="auto">
            <a:xfrm>
              <a:off x="10766425" y="4784725"/>
              <a:ext cx="328613" cy="177800"/>
            </a:xfrm>
            <a:custGeom>
              <a:avLst/>
              <a:gdLst>
                <a:gd name="T0" fmla="*/ 20 w 26"/>
                <a:gd name="T1" fmla="*/ 0 h 14"/>
                <a:gd name="T2" fmla="*/ 5 w 26"/>
                <a:gd name="T3" fmla="*/ 0 h 14"/>
                <a:gd name="T4" fmla="*/ 0 w 26"/>
                <a:gd name="T5" fmla="*/ 14 h 14"/>
                <a:gd name="T6" fmla="*/ 20 w 26"/>
                <a:gd name="T7" fmla="*/ 14 h 14"/>
                <a:gd name="T8" fmla="*/ 26 w 26"/>
                <a:gd name="T9" fmla="*/ 7 h 14"/>
                <a:gd name="T10" fmla="*/ 20 w 26"/>
                <a:gd name="T11" fmla="*/ 0 h 14"/>
                <a:gd name="T12" fmla="*/ 20 w 26"/>
                <a:gd name="T13" fmla="*/ 0 h 14"/>
                <a:gd name="T14" fmla="*/ 20 w 26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4">
                  <a:moveTo>
                    <a:pt x="2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5"/>
                    <a:pt x="2" y="10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3" y="14"/>
                    <a:pt x="26" y="11"/>
                    <a:pt x="26" y="7"/>
                  </a:cubicBezTo>
                  <a:cubicBezTo>
                    <a:pt x="26" y="3"/>
                    <a:pt x="23" y="0"/>
                    <a:pt x="20" y="0"/>
                  </a:cubicBez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8"/>
            <p:cNvSpPr>
              <a:spLocks noEditPoints="1"/>
            </p:cNvSpPr>
            <p:nvPr/>
          </p:nvSpPr>
          <p:spPr bwMode="auto">
            <a:xfrm>
              <a:off x="10588625" y="5000625"/>
              <a:ext cx="506413" cy="176212"/>
            </a:xfrm>
            <a:custGeom>
              <a:avLst/>
              <a:gdLst>
                <a:gd name="T0" fmla="*/ 34 w 40"/>
                <a:gd name="T1" fmla="*/ 0 h 14"/>
                <a:gd name="T2" fmla="*/ 12 w 40"/>
                <a:gd name="T3" fmla="*/ 0 h 14"/>
                <a:gd name="T4" fmla="*/ 0 w 40"/>
                <a:gd name="T5" fmla="*/ 14 h 14"/>
                <a:gd name="T6" fmla="*/ 34 w 40"/>
                <a:gd name="T7" fmla="*/ 14 h 14"/>
                <a:gd name="T8" fmla="*/ 40 w 40"/>
                <a:gd name="T9" fmla="*/ 7 h 14"/>
                <a:gd name="T10" fmla="*/ 34 w 40"/>
                <a:gd name="T11" fmla="*/ 0 h 14"/>
                <a:gd name="T12" fmla="*/ 34 w 40"/>
                <a:gd name="T13" fmla="*/ 0 h 14"/>
                <a:gd name="T14" fmla="*/ 34 w 4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4">
                  <a:moveTo>
                    <a:pt x="3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9" y="6"/>
                    <a:pt x="5" y="10"/>
                    <a:pt x="0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7" y="14"/>
                    <a:pt x="40" y="11"/>
                    <a:pt x="40" y="7"/>
                  </a:cubicBezTo>
                  <a:cubicBezTo>
                    <a:pt x="40" y="3"/>
                    <a:pt x="37" y="0"/>
                    <a:pt x="34" y="0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9"/>
            <p:cNvSpPr>
              <a:spLocks noEditPoints="1"/>
            </p:cNvSpPr>
            <p:nvPr/>
          </p:nvSpPr>
          <p:spPr bwMode="auto">
            <a:xfrm>
              <a:off x="9197975" y="4557713"/>
              <a:ext cx="265113" cy="163512"/>
            </a:xfrm>
            <a:custGeom>
              <a:avLst/>
              <a:gdLst>
                <a:gd name="T0" fmla="*/ 7 w 21"/>
                <a:gd name="T1" fmla="*/ 13 h 13"/>
                <a:gd name="T2" fmla="*/ 21 w 21"/>
                <a:gd name="T3" fmla="*/ 13 h 13"/>
                <a:gd name="T4" fmla="*/ 21 w 21"/>
                <a:gd name="T5" fmla="*/ 7 h 13"/>
                <a:gd name="T6" fmla="*/ 21 w 21"/>
                <a:gd name="T7" fmla="*/ 0 h 13"/>
                <a:gd name="T8" fmla="*/ 7 w 21"/>
                <a:gd name="T9" fmla="*/ 0 h 13"/>
                <a:gd name="T10" fmla="*/ 0 w 21"/>
                <a:gd name="T11" fmla="*/ 7 h 13"/>
                <a:gd name="T12" fmla="*/ 7 w 21"/>
                <a:gd name="T13" fmla="*/ 13 h 13"/>
                <a:gd name="T14" fmla="*/ 7 w 21"/>
                <a:gd name="T15" fmla="*/ 13 h 13"/>
                <a:gd name="T16" fmla="*/ 7 w 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3">
                  <a:moveTo>
                    <a:pt x="7" y="13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21" y="5"/>
                    <a:pt x="21" y="2"/>
                    <a:pt x="2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lose/>
                  <a:moveTo>
                    <a:pt x="7" y="13"/>
                  </a:moveTo>
                  <a:cubicBezTo>
                    <a:pt x="7" y="13"/>
                    <a:pt x="7" y="13"/>
                    <a:pt x="7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0"/>
            <p:cNvSpPr>
              <a:spLocks noEditPoints="1"/>
            </p:cNvSpPr>
            <p:nvPr/>
          </p:nvSpPr>
          <p:spPr bwMode="auto">
            <a:xfrm>
              <a:off x="9197975" y="4772025"/>
              <a:ext cx="328613" cy="177800"/>
            </a:xfrm>
            <a:custGeom>
              <a:avLst/>
              <a:gdLst>
                <a:gd name="T0" fmla="*/ 7 w 26"/>
                <a:gd name="T1" fmla="*/ 14 h 14"/>
                <a:gd name="T2" fmla="*/ 26 w 26"/>
                <a:gd name="T3" fmla="*/ 14 h 14"/>
                <a:gd name="T4" fmla="*/ 21 w 26"/>
                <a:gd name="T5" fmla="*/ 0 h 14"/>
                <a:gd name="T6" fmla="*/ 7 w 26"/>
                <a:gd name="T7" fmla="*/ 0 h 14"/>
                <a:gd name="T8" fmla="*/ 0 w 26"/>
                <a:gd name="T9" fmla="*/ 7 h 14"/>
                <a:gd name="T10" fmla="*/ 7 w 26"/>
                <a:gd name="T11" fmla="*/ 14 h 14"/>
                <a:gd name="T12" fmla="*/ 7 w 26"/>
                <a:gd name="T13" fmla="*/ 14 h 14"/>
                <a:gd name="T14" fmla="*/ 7 w 26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4">
                  <a:moveTo>
                    <a:pt x="7" y="14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4" y="9"/>
                    <a:pt x="22" y="5"/>
                    <a:pt x="2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1"/>
            <p:cNvSpPr>
              <a:spLocks noEditPoints="1"/>
            </p:cNvSpPr>
            <p:nvPr/>
          </p:nvSpPr>
          <p:spPr bwMode="auto">
            <a:xfrm>
              <a:off x="9197975" y="4341813"/>
              <a:ext cx="328613" cy="165100"/>
            </a:xfrm>
            <a:custGeom>
              <a:avLst/>
              <a:gdLst>
                <a:gd name="T0" fmla="*/ 7 w 26"/>
                <a:gd name="T1" fmla="*/ 13 h 13"/>
                <a:gd name="T2" fmla="*/ 22 w 26"/>
                <a:gd name="T3" fmla="*/ 13 h 13"/>
                <a:gd name="T4" fmla="*/ 26 w 26"/>
                <a:gd name="T5" fmla="*/ 0 h 13"/>
                <a:gd name="T6" fmla="*/ 7 w 26"/>
                <a:gd name="T7" fmla="*/ 0 h 13"/>
                <a:gd name="T8" fmla="*/ 0 w 26"/>
                <a:gd name="T9" fmla="*/ 6 h 13"/>
                <a:gd name="T10" fmla="*/ 7 w 26"/>
                <a:gd name="T11" fmla="*/ 13 h 13"/>
                <a:gd name="T12" fmla="*/ 7 w 26"/>
                <a:gd name="T13" fmla="*/ 13 h 13"/>
                <a:gd name="T14" fmla="*/ 7 w 2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3">
                  <a:moveTo>
                    <a:pt x="7" y="13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3" y="8"/>
                    <a:pt x="24" y="4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lose/>
                  <a:moveTo>
                    <a:pt x="7" y="13"/>
                  </a:moveTo>
                  <a:cubicBezTo>
                    <a:pt x="7" y="13"/>
                    <a:pt x="7" y="13"/>
                    <a:pt x="7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2"/>
            <p:cNvSpPr>
              <a:spLocks noEditPoints="1"/>
            </p:cNvSpPr>
            <p:nvPr/>
          </p:nvSpPr>
          <p:spPr bwMode="auto">
            <a:xfrm>
              <a:off x="9197975" y="4114800"/>
              <a:ext cx="506413" cy="176212"/>
            </a:xfrm>
            <a:custGeom>
              <a:avLst/>
              <a:gdLst>
                <a:gd name="T0" fmla="*/ 7 w 40"/>
                <a:gd name="T1" fmla="*/ 14 h 14"/>
                <a:gd name="T2" fmla="*/ 28 w 40"/>
                <a:gd name="T3" fmla="*/ 14 h 14"/>
                <a:gd name="T4" fmla="*/ 40 w 40"/>
                <a:gd name="T5" fmla="*/ 0 h 14"/>
                <a:gd name="T6" fmla="*/ 7 w 40"/>
                <a:gd name="T7" fmla="*/ 0 h 14"/>
                <a:gd name="T8" fmla="*/ 0 w 40"/>
                <a:gd name="T9" fmla="*/ 7 h 14"/>
                <a:gd name="T10" fmla="*/ 7 w 40"/>
                <a:gd name="T11" fmla="*/ 14 h 14"/>
                <a:gd name="T12" fmla="*/ 7 w 40"/>
                <a:gd name="T13" fmla="*/ 14 h 14"/>
                <a:gd name="T14" fmla="*/ 7 w 40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4">
                  <a:moveTo>
                    <a:pt x="7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32" y="9"/>
                    <a:pt x="35" y="4"/>
                    <a:pt x="4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3"/>
            <p:cNvSpPr>
              <a:spLocks noEditPoints="1"/>
            </p:cNvSpPr>
            <p:nvPr/>
          </p:nvSpPr>
          <p:spPr bwMode="auto">
            <a:xfrm>
              <a:off x="9197975" y="4987925"/>
              <a:ext cx="493713" cy="176212"/>
            </a:xfrm>
            <a:custGeom>
              <a:avLst/>
              <a:gdLst>
                <a:gd name="T0" fmla="*/ 7 w 39"/>
                <a:gd name="T1" fmla="*/ 14 h 14"/>
                <a:gd name="T2" fmla="*/ 39 w 39"/>
                <a:gd name="T3" fmla="*/ 14 h 14"/>
                <a:gd name="T4" fmla="*/ 28 w 39"/>
                <a:gd name="T5" fmla="*/ 0 h 14"/>
                <a:gd name="T6" fmla="*/ 7 w 39"/>
                <a:gd name="T7" fmla="*/ 0 h 14"/>
                <a:gd name="T8" fmla="*/ 0 w 39"/>
                <a:gd name="T9" fmla="*/ 7 h 14"/>
                <a:gd name="T10" fmla="*/ 7 w 39"/>
                <a:gd name="T11" fmla="*/ 14 h 14"/>
                <a:gd name="T12" fmla="*/ 7 w 39"/>
                <a:gd name="T13" fmla="*/ 14 h 14"/>
                <a:gd name="T14" fmla="*/ 7 w 3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4">
                  <a:moveTo>
                    <a:pt x="7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4" y="10"/>
                    <a:pt x="31" y="5"/>
                    <a:pt x="2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4"/>
            <p:cNvSpPr>
              <a:spLocks noEditPoints="1"/>
            </p:cNvSpPr>
            <p:nvPr/>
          </p:nvSpPr>
          <p:spPr bwMode="auto">
            <a:xfrm>
              <a:off x="9197975" y="5202238"/>
              <a:ext cx="809625" cy="177800"/>
            </a:xfrm>
            <a:custGeom>
              <a:avLst/>
              <a:gdLst>
                <a:gd name="T0" fmla="*/ 7 w 64"/>
                <a:gd name="T1" fmla="*/ 14 h 14"/>
                <a:gd name="T2" fmla="*/ 57 w 64"/>
                <a:gd name="T3" fmla="*/ 14 h 14"/>
                <a:gd name="T4" fmla="*/ 64 w 64"/>
                <a:gd name="T5" fmla="*/ 10 h 14"/>
                <a:gd name="T6" fmla="*/ 43 w 64"/>
                <a:gd name="T7" fmla="*/ 0 h 14"/>
                <a:gd name="T8" fmla="*/ 7 w 64"/>
                <a:gd name="T9" fmla="*/ 0 h 14"/>
                <a:gd name="T10" fmla="*/ 0 w 64"/>
                <a:gd name="T11" fmla="*/ 7 h 14"/>
                <a:gd name="T12" fmla="*/ 7 w 64"/>
                <a:gd name="T13" fmla="*/ 14 h 14"/>
                <a:gd name="T14" fmla="*/ 7 w 64"/>
                <a:gd name="T15" fmla="*/ 14 h 14"/>
                <a:gd name="T16" fmla="*/ 7 w 64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4">
                  <a:moveTo>
                    <a:pt x="7" y="14"/>
                  </a:moveTo>
                  <a:cubicBezTo>
                    <a:pt x="57" y="14"/>
                    <a:pt x="57" y="14"/>
                    <a:pt x="57" y="14"/>
                  </a:cubicBezTo>
                  <a:cubicBezTo>
                    <a:pt x="60" y="14"/>
                    <a:pt x="63" y="12"/>
                    <a:pt x="64" y="10"/>
                  </a:cubicBezTo>
                  <a:cubicBezTo>
                    <a:pt x="56" y="8"/>
                    <a:pt x="49" y="5"/>
                    <a:pt x="4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5"/>
            <p:cNvSpPr>
              <a:spLocks noEditPoints="1"/>
            </p:cNvSpPr>
            <p:nvPr/>
          </p:nvSpPr>
          <p:spPr bwMode="auto">
            <a:xfrm>
              <a:off x="9197975" y="5430838"/>
              <a:ext cx="809625" cy="163512"/>
            </a:xfrm>
            <a:custGeom>
              <a:avLst/>
              <a:gdLst>
                <a:gd name="T0" fmla="*/ 57 w 64"/>
                <a:gd name="T1" fmla="*/ 0 h 13"/>
                <a:gd name="T2" fmla="*/ 7 w 64"/>
                <a:gd name="T3" fmla="*/ 0 h 13"/>
                <a:gd name="T4" fmla="*/ 0 w 64"/>
                <a:gd name="T5" fmla="*/ 7 h 13"/>
                <a:gd name="T6" fmla="*/ 7 w 64"/>
                <a:gd name="T7" fmla="*/ 13 h 13"/>
                <a:gd name="T8" fmla="*/ 57 w 64"/>
                <a:gd name="T9" fmla="*/ 13 h 13"/>
                <a:gd name="T10" fmla="*/ 64 w 64"/>
                <a:gd name="T11" fmla="*/ 7 h 13"/>
                <a:gd name="T12" fmla="*/ 57 w 64"/>
                <a:gd name="T13" fmla="*/ 0 h 13"/>
                <a:gd name="T14" fmla="*/ 57 w 64"/>
                <a:gd name="T15" fmla="*/ 0 h 13"/>
                <a:gd name="T16" fmla="*/ 57 w 64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3">
                  <a:moveTo>
                    <a:pt x="5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61" y="13"/>
                    <a:pt x="64" y="10"/>
                    <a:pt x="64" y="7"/>
                  </a:cubicBezTo>
                  <a:cubicBezTo>
                    <a:pt x="64" y="3"/>
                    <a:pt x="61" y="0"/>
                    <a:pt x="57" y="0"/>
                  </a:cubicBezTo>
                  <a:close/>
                  <a:moveTo>
                    <a:pt x="57" y="0"/>
                  </a:move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6"/>
            <p:cNvSpPr>
              <a:spLocks noEditPoints="1"/>
            </p:cNvSpPr>
            <p:nvPr/>
          </p:nvSpPr>
          <p:spPr bwMode="auto">
            <a:xfrm>
              <a:off x="9539288" y="4038600"/>
              <a:ext cx="1214438" cy="1214437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82 h 96"/>
                <a:gd name="T12" fmla="*/ 14 w 96"/>
                <a:gd name="T13" fmla="*/ 48 h 96"/>
                <a:gd name="T14" fmla="*/ 48 w 96"/>
                <a:gd name="T15" fmla="*/ 14 h 96"/>
                <a:gd name="T16" fmla="*/ 82 w 96"/>
                <a:gd name="T17" fmla="*/ 48 h 96"/>
                <a:gd name="T18" fmla="*/ 48 w 96"/>
                <a:gd name="T19" fmla="*/ 82 h 96"/>
                <a:gd name="T20" fmla="*/ 48 w 96"/>
                <a:gd name="T21" fmla="*/ 82 h 96"/>
                <a:gd name="T22" fmla="*/ 48 w 96"/>
                <a:gd name="T23" fmla="*/ 8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5"/>
                    <a:pt x="22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2"/>
                    <a:pt x="75" y="0"/>
                    <a:pt x="48" y="0"/>
                  </a:cubicBezTo>
                  <a:close/>
                  <a:moveTo>
                    <a:pt x="48" y="82"/>
                  </a:moveTo>
                  <a:cubicBezTo>
                    <a:pt x="29" y="82"/>
                    <a:pt x="14" y="67"/>
                    <a:pt x="14" y="48"/>
                  </a:cubicBezTo>
                  <a:cubicBezTo>
                    <a:pt x="14" y="29"/>
                    <a:pt x="29" y="14"/>
                    <a:pt x="48" y="14"/>
                  </a:cubicBezTo>
                  <a:cubicBezTo>
                    <a:pt x="67" y="14"/>
                    <a:pt x="82" y="29"/>
                    <a:pt x="82" y="48"/>
                  </a:cubicBezTo>
                  <a:cubicBezTo>
                    <a:pt x="82" y="67"/>
                    <a:pt x="67" y="82"/>
                    <a:pt x="48" y="82"/>
                  </a:cubicBezTo>
                  <a:close/>
                  <a:moveTo>
                    <a:pt x="48" y="82"/>
                  </a:moveTo>
                  <a:cubicBezTo>
                    <a:pt x="48" y="82"/>
                    <a:pt x="48" y="82"/>
                    <a:pt x="48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7"/>
            <p:cNvSpPr>
              <a:spLocks noEditPoints="1"/>
            </p:cNvSpPr>
            <p:nvPr/>
          </p:nvSpPr>
          <p:spPr bwMode="auto">
            <a:xfrm>
              <a:off x="9931400" y="4291013"/>
              <a:ext cx="442913" cy="709612"/>
            </a:xfrm>
            <a:custGeom>
              <a:avLst/>
              <a:gdLst>
                <a:gd name="T0" fmla="*/ 19 w 35"/>
                <a:gd name="T1" fmla="*/ 24 h 56"/>
                <a:gd name="T2" fmla="*/ 19 w 35"/>
                <a:gd name="T3" fmla="*/ 12 h 56"/>
                <a:gd name="T4" fmla="*/ 30 w 35"/>
                <a:gd name="T5" fmla="*/ 19 h 56"/>
                <a:gd name="T6" fmla="*/ 34 w 35"/>
                <a:gd name="T7" fmla="*/ 15 h 56"/>
                <a:gd name="T8" fmla="*/ 19 w 35"/>
                <a:gd name="T9" fmla="*/ 5 h 56"/>
                <a:gd name="T10" fmla="*/ 19 w 35"/>
                <a:gd name="T11" fmla="*/ 2 h 56"/>
                <a:gd name="T12" fmla="*/ 17 w 35"/>
                <a:gd name="T13" fmla="*/ 0 h 56"/>
                <a:gd name="T14" fmla="*/ 15 w 35"/>
                <a:gd name="T15" fmla="*/ 2 h 56"/>
                <a:gd name="T16" fmla="*/ 15 w 35"/>
                <a:gd name="T17" fmla="*/ 5 h 56"/>
                <a:gd name="T18" fmla="*/ 1 w 35"/>
                <a:gd name="T19" fmla="*/ 18 h 56"/>
                <a:gd name="T20" fmla="*/ 15 w 35"/>
                <a:gd name="T21" fmla="*/ 31 h 56"/>
                <a:gd name="T22" fmla="*/ 15 w 35"/>
                <a:gd name="T23" fmla="*/ 44 h 56"/>
                <a:gd name="T24" fmla="*/ 4 w 35"/>
                <a:gd name="T25" fmla="*/ 35 h 56"/>
                <a:gd name="T26" fmla="*/ 0 w 35"/>
                <a:gd name="T27" fmla="*/ 39 h 56"/>
                <a:gd name="T28" fmla="*/ 15 w 35"/>
                <a:gd name="T29" fmla="*/ 50 h 56"/>
                <a:gd name="T30" fmla="*/ 15 w 35"/>
                <a:gd name="T31" fmla="*/ 54 h 56"/>
                <a:gd name="T32" fmla="*/ 17 w 35"/>
                <a:gd name="T33" fmla="*/ 56 h 56"/>
                <a:gd name="T34" fmla="*/ 19 w 35"/>
                <a:gd name="T35" fmla="*/ 54 h 56"/>
                <a:gd name="T36" fmla="*/ 19 w 35"/>
                <a:gd name="T37" fmla="*/ 50 h 56"/>
                <a:gd name="T38" fmla="*/ 35 w 35"/>
                <a:gd name="T39" fmla="*/ 37 h 56"/>
                <a:gd name="T40" fmla="*/ 19 w 35"/>
                <a:gd name="T41" fmla="*/ 24 h 56"/>
                <a:gd name="T42" fmla="*/ 15 w 35"/>
                <a:gd name="T43" fmla="*/ 23 h 56"/>
                <a:gd name="T44" fmla="*/ 8 w 35"/>
                <a:gd name="T45" fmla="*/ 17 h 56"/>
                <a:gd name="T46" fmla="*/ 15 w 35"/>
                <a:gd name="T47" fmla="*/ 12 h 56"/>
                <a:gd name="T48" fmla="*/ 15 w 35"/>
                <a:gd name="T49" fmla="*/ 23 h 56"/>
                <a:gd name="T50" fmla="*/ 19 w 35"/>
                <a:gd name="T51" fmla="*/ 44 h 56"/>
                <a:gd name="T52" fmla="*/ 19 w 35"/>
                <a:gd name="T53" fmla="*/ 32 h 56"/>
                <a:gd name="T54" fmla="*/ 27 w 35"/>
                <a:gd name="T55" fmla="*/ 38 h 56"/>
                <a:gd name="T56" fmla="*/ 19 w 35"/>
                <a:gd name="T57" fmla="*/ 44 h 56"/>
                <a:gd name="T58" fmla="*/ 19 w 35"/>
                <a:gd name="T59" fmla="*/ 44 h 56"/>
                <a:gd name="T60" fmla="*/ 19 w 35"/>
                <a:gd name="T61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56">
                  <a:moveTo>
                    <a:pt x="19" y="24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26" y="12"/>
                    <a:pt x="26" y="19"/>
                    <a:pt x="30" y="19"/>
                  </a:cubicBezTo>
                  <a:cubicBezTo>
                    <a:pt x="32" y="19"/>
                    <a:pt x="34" y="17"/>
                    <a:pt x="34" y="15"/>
                  </a:cubicBezTo>
                  <a:cubicBezTo>
                    <a:pt x="34" y="9"/>
                    <a:pt x="24" y="6"/>
                    <a:pt x="19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8" y="6"/>
                    <a:pt x="1" y="10"/>
                    <a:pt x="1" y="18"/>
                  </a:cubicBezTo>
                  <a:cubicBezTo>
                    <a:pt x="1" y="25"/>
                    <a:pt x="6" y="29"/>
                    <a:pt x="15" y="31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5" y="44"/>
                    <a:pt x="11" y="35"/>
                    <a:pt x="4" y="35"/>
                  </a:cubicBezTo>
                  <a:cubicBezTo>
                    <a:pt x="1" y="35"/>
                    <a:pt x="0" y="37"/>
                    <a:pt x="0" y="39"/>
                  </a:cubicBezTo>
                  <a:cubicBezTo>
                    <a:pt x="0" y="44"/>
                    <a:pt x="5" y="50"/>
                    <a:pt x="15" y="50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5"/>
                    <a:pt x="16" y="56"/>
                    <a:pt x="17" y="56"/>
                  </a:cubicBezTo>
                  <a:cubicBezTo>
                    <a:pt x="18" y="56"/>
                    <a:pt x="19" y="55"/>
                    <a:pt x="19" y="54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8" y="50"/>
                    <a:pt x="35" y="46"/>
                    <a:pt x="35" y="37"/>
                  </a:cubicBezTo>
                  <a:cubicBezTo>
                    <a:pt x="35" y="28"/>
                    <a:pt x="27" y="25"/>
                    <a:pt x="19" y="24"/>
                  </a:cubicBezTo>
                  <a:close/>
                  <a:moveTo>
                    <a:pt x="15" y="23"/>
                  </a:moveTo>
                  <a:cubicBezTo>
                    <a:pt x="11" y="22"/>
                    <a:pt x="8" y="20"/>
                    <a:pt x="8" y="17"/>
                  </a:cubicBezTo>
                  <a:cubicBezTo>
                    <a:pt x="8" y="14"/>
                    <a:pt x="11" y="12"/>
                    <a:pt x="15" y="12"/>
                  </a:cubicBezTo>
                  <a:lnTo>
                    <a:pt x="15" y="23"/>
                  </a:lnTo>
                  <a:close/>
                  <a:moveTo>
                    <a:pt x="19" y="44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23" y="33"/>
                    <a:pt x="27" y="34"/>
                    <a:pt x="27" y="38"/>
                  </a:cubicBezTo>
                  <a:cubicBezTo>
                    <a:pt x="27" y="42"/>
                    <a:pt x="23" y="44"/>
                    <a:pt x="19" y="44"/>
                  </a:cubicBezTo>
                  <a:close/>
                  <a:moveTo>
                    <a:pt x="19" y="44"/>
                  </a:moveTo>
                  <a:cubicBezTo>
                    <a:pt x="19" y="44"/>
                    <a:pt x="19" y="44"/>
                    <a:pt x="19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484527" y="3430501"/>
            <a:ext cx="665746" cy="685608"/>
            <a:chOff x="719138" y="3925888"/>
            <a:chExt cx="1330325" cy="1370012"/>
          </a:xfrm>
          <a:solidFill>
            <a:srgbClr val="245685"/>
          </a:solidFill>
        </p:grpSpPr>
        <p:sp>
          <p:nvSpPr>
            <p:cNvPr id="90" name="Freeform 62"/>
            <p:cNvSpPr>
              <a:spLocks noEditPoints="1"/>
            </p:cNvSpPr>
            <p:nvPr/>
          </p:nvSpPr>
          <p:spPr bwMode="auto">
            <a:xfrm>
              <a:off x="838200" y="4579938"/>
              <a:ext cx="431800" cy="311150"/>
            </a:xfrm>
            <a:custGeom>
              <a:avLst/>
              <a:gdLst>
                <a:gd name="T0" fmla="*/ 4 w 47"/>
                <a:gd name="T1" fmla="*/ 12 h 34"/>
                <a:gd name="T2" fmla="*/ 36 w 47"/>
                <a:gd name="T3" fmla="*/ 33 h 34"/>
                <a:gd name="T4" fmla="*/ 40 w 47"/>
                <a:gd name="T5" fmla="*/ 34 h 34"/>
                <a:gd name="T6" fmla="*/ 45 w 47"/>
                <a:gd name="T7" fmla="*/ 31 h 34"/>
                <a:gd name="T8" fmla="*/ 43 w 47"/>
                <a:gd name="T9" fmla="*/ 22 h 34"/>
                <a:gd name="T10" fmla="*/ 11 w 47"/>
                <a:gd name="T11" fmla="*/ 1 h 34"/>
                <a:gd name="T12" fmla="*/ 2 w 47"/>
                <a:gd name="T13" fmla="*/ 3 h 34"/>
                <a:gd name="T14" fmla="*/ 4 w 47"/>
                <a:gd name="T15" fmla="*/ 12 h 34"/>
                <a:gd name="T16" fmla="*/ 4 w 47"/>
                <a:gd name="T17" fmla="*/ 12 h 34"/>
                <a:gd name="T18" fmla="*/ 4 w 47"/>
                <a:gd name="T1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34">
                  <a:moveTo>
                    <a:pt x="4" y="12"/>
                  </a:moveTo>
                  <a:cubicBezTo>
                    <a:pt x="36" y="33"/>
                    <a:pt x="36" y="33"/>
                    <a:pt x="36" y="33"/>
                  </a:cubicBezTo>
                  <a:cubicBezTo>
                    <a:pt x="37" y="34"/>
                    <a:pt x="39" y="34"/>
                    <a:pt x="40" y="34"/>
                  </a:cubicBezTo>
                  <a:cubicBezTo>
                    <a:pt x="42" y="34"/>
                    <a:pt x="44" y="33"/>
                    <a:pt x="45" y="31"/>
                  </a:cubicBezTo>
                  <a:cubicBezTo>
                    <a:pt x="47" y="28"/>
                    <a:pt x="46" y="24"/>
                    <a:pt x="43" y="2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8" y="0"/>
                    <a:pt x="4" y="0"/>
                    <a:pt x="2" y="3"/>
                  </a:cubicBezTo>
                  <a:cubicBezTo>
                    <a:pt x="0" y="6"/>
                    <a:pt x="1" y="10"/>
                    <a:pt x="4" y="12"/>
                  </a:cubicBezTo>
                  <a:close/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3"/>
            <p:cNvSpPr>
              <a:spLocks noEditPoints="1"/>
            </p:cNvSpPr>
            <p:nvPr/>
          </p:nvSpPr>
          <p:spPr bwMode="auto">
            <a:xfrm>
              <a:off x="719138" y="3925888"/>
              <a:ext cx="1330325" cy="1370012"/>
            </a:xfrm>
            <a:custGeom>
              <a:avLst/>
              <a:gdLst>
                <a:gd name="T0" fmla="*/ 132 w 145"/>
                <a:gd name="T1" fmla="*/ 124 h 149"/>
                <a:gd name="T2" fmla="*/ 113 w 145"/>
                <a:gd name="T3" fmla="*/ 124 h 149"/>
                <a:gd name="T4" fmla="*/ 123 w 145"/>
                <a:gd name="T5" fmla="*/ 92 h 149"/>
                <a:gd name="T6" fmla="*/ 86 w 145"/>
                <a:gd name="T7" fmla="*/ 39 h 149"/>
                <a:gd name="T8" fmla="*/ 95 w 145"/>
                <a:gd name="T9" fmla="*/ 25 h 149"/>
                <a:gd name="T10" fmla="*/ 97 w 145"/>
                <a:gd name="T11" fmla="*/ 14 h 149"/>
                <a:gd name="T12" fmla="*/ 91 w 145"/>
                <a:gd name="T13" fmla="*/ 4 h 149"/>
                <a:gd name="T14" fmla="*/ 70 w 145"/>
                <a:gd name="T15" fmla="*/ 9 h 149"/>
                <a:gd name="T16" fmla="*/ 30 w 145"/>
                <a:gd name="T17" fmla="*/ 70 h 149"/>
                <a:gd name="T18" fmla="*/ 56 w 145"/>
                <a:gd name="T19" fmla="*/ 86 h 149"/>
                <a:gd name="T20" fmla="*/ 74 w 145"/>
                <a:gd name="T21" fmla="*/ 58 h 149"/>
                <a:gd name="T22" fmla="*/ 101 w 145"/>
                <a:gd name="T23" fmla="*/ 92 h 149"/>
                <a:gd name="T24" fmla="*/ 79 w 145"/>
                <a:gd name="T25" fmla="*/ 124 h 149"/>
                <a:gd name="T26" fmla="*/ 13 w 145"/>
                <a:gd name="T27" fmla="*/ 124 h 149"/>
                <a:gd name="T28" fmla="*/ 0 w 145"/>
                <a:gd name="T29" fmla="*/ 136 h 149"/>
                <a:gd name="T30" fmla="*/ 13 w 145"/>
                <a:gd name="T31" fmla="*/ 149 h 149"/>
                <a:gd name="T32" fmla="*/ 132 w 145"/>
                <a:gd name="T33" fmla="*/ 149 h 149"/>
                <a:gd name="T34" fmla="*/ 145 w 145"/>
                <a:gd name="T35" fmla="*/ 136 h 149"/>
                <a:gd name="T36" fmla="*/ 132 w 145"/>
                <a:gd name="T37" fmla="*/ 124 h 149"/>
                <a:gd name="T38" fmla="*/ 132 w 145"/>
                <a:gd name="T39" fmla="*/ 124 h 149"/>
                <a:gd name="T40" fmla="*/ 132 w 145"/>
                <a:gd name="T41" fmla="*/ 12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5" h="149">
                  <a:moveTo>
                    <a:pt x="132" y="124"/>
                  </a:moveTo>
                  <a:cubicBezTo>
                    <a:pt x="113" y="124"/>
                    <a:pt x="113" y="124"/>
                    <a:pt x="113" y="124"/>
                  </a:cubicBezTo>
                  <a:cubicBezTo>
                    <a:pt x="119" y="115"/>
                    <a:pt x="123" y="104"/>
                    <a:pt x="123" y="92"/>
                  </a:cubicBezTo>
                  <a:cubicBezTo>
                    <a:pt x="123" y="68"/>
                    <a:pt x="107" y="47"/>
                    <a:pt x="86" y="39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7" y="22"/>
                    <a:pt x="98" y="18"/>
                    <a:pt x="97" y="14"/>
                  </a:cubicBezTo>
                  <a:cubicBezTo>
                    <a:pt x="96" y="10"/>
                    <a:pt x="94" y="7"/>
                    <a:pt x="91" y="4"/>
                  </a:cubicBezTo>
                  <a:cubicBezTo>
                    <a:pt x="84" y="0"/>
                    <a:pt x="74" y="2"/>
                    <a:pt x="70" y="9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9" y="62"/>
                    <a:pt x="101" y="76"/>
                    <a:pt x="101" y="92"/>
                  </a:cubicBezTo>
                  <a:cubicBezTo>
                    <a:pt x="101" y="106"/>
                    <a:pt x="92" y="119"/>
                    <a:pt x="79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6" y="124"/>
                    <a:pt x="0" y="129"/>
                    <a:pt x="0" y="136"/>
                  </a:cubicBezTo>
                  <a:cubicBezTo>
                    <a:pt x="0" y="143"/>
                    <a:pt x="6" y="149"/>
                    <a:pt x="13" y="149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9" y="149"/>
                    <a:pt x="145" y="143"/>
                    <a:pt x="145" y="136"/>
                  </a:cubicBezTo>
                  <a:cubicBezTo>
                    <a:pt x="145" y="129"/>
                    <a:pt x="139" y="124"/>
                    <a:pt x="132" y="124"/>
                  </a:cubicBezTo>
                  <a:close/>
                  <a:moveTo>
                    <a:pt x="132" y="124"/>
                  </a:moveTo>
                  <a:cubicBezTo>
                    <a:pt x="132" y="124"/>
                    <a:pt x="132" y="124"/>
                    <a:pt x="132" y="1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Freeform 68"/>
          <p:cNvSpPr>
            <a:spLocks noEditPoints="1"/>
          </p:cNvSpPr>
          <p:nvPr/>
        </p:nvSpPr>
        <p:spPr bwMode="auto">
          <a:xfrm>
            <a:off x="1526168" y="3430501"/>
            <a:ext cx="686323" cy="685608"/>
          </a:xfrm>
          <a:custGeom>
            <a:avLst/>
            <a:gdLst>
              <a:gd name="T0" fmla="*/ 1259 w 1306"/>
              <a:gd name="T1" fmla="*/ 1089 h 1306"/>
              <a:gd name="T2" fmla="*/ 893 w 1306"/>
              <a:gd name="T3" fmla="*/ 723 h 1306"/>
              <a:gd name="T4" fmla="*/ 820 w 1306"/>
              <a:gd name="T5" fmla="*/ 177 h 1306"/>
              <a:gd name="T6" fmla="*/ 177 w 1306"/>
              <a:gd name="T7" fmla="*/ 177 h 1306"/>
              <a:gd name="T8" fmla="*/ 177 w 1306"/>
              <a:gd name="T9" fmla="*/ 819 h 1306"/>
              <a:gd name="T10" fmla="*/ 723 w 1306"/>
              <a:gd name="T11" fmla="*/ 893 h 1306"/>
              <a:gd name="T12" fmla="*/ 1089 w 1306"/>
              <a:gd name="T13" fmla="*/ 1259 h 1306"/>
              <a:gd name="T14" fmla="*/ 1259 w 1306"/>
              <a:gd name="T15" fmla="*/ 1259 h 1306"/>
              <a:gd name="T16" fmla="*/ 1259 w 1306"/>
              <a:gd name="T17" fmla="*/ 1089 h 1306"/>
              <a:gd name="T18" fmla="*/ 729 w 1306"/>
              <a:gd name="T19" fmla="*/ 729 h 1306"/>
              <a:gd name="T20" fmla="*/ 267 w 1306"/>
              <a:gd name="T21" fmla="*/ 729 h 1306"/>
              <a:gd name="T22" fmla="*/ 267 w 1306"/>
              <a:gd name="T23" fmla="*/ 267 h 1306"/>
              <a:gd name="T24" fmla="*/ 729 w 1306"/>
              <a:gd name="T25" fmla="*/ 267 h 1306"/>
              <a:gd name="T26" fmla="*/ 729 w 1306"/>
              <a:gd name="T27" fmla="*/ 729 h 1306"/>
              <a:gd name="T28" fmla="*/ 729 w 1306"/>
              <a:gd name="T29" fmla="*/ 729 h 1306"/>
              <a:gd name="T30" fmla="*/ 729 w 1306"/>
              <a:gd name="T31" fmla="*/ 729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06" h="1306">
                <a:moveTo>
                  <a:pt x="1259" y="1089"/>
                </a:moveTo>
                <a:cubicBezTo>
                  <a:pt x="893" y="723"/>
                  <a:pt x="893" y="723"/>
                  <a:pt x="893" y="723"/>
                </a:cubicBezTo>
                <a:cubicBezTo>
                  <a:pt x="992" y="550"/>
                  <a:pt x="967" y="325"/>
                  <a:pt x="820" y="177"/>
                </a:cubicBezTo>
                <a:cubicBezTo>
                  <a:pt x="642" y="0"/>
                  <a:pt x="354" y="0"/>
                  <a:pt x="177" y="177"/>
                </a:cubicBezTo>
                <a:cubicBezTo>
                  <a:pt x="0" y="354"/>
                  <a:pt x="0" y="642"/>
                  <a:pt x="177" y="819"/>
                </a:cubicBezTo>
                <a:cubicBezTo>
                  <a:pt x="325" y="967"/>
                  <a:pt x="550" y="992"/>
                  <a:pt x="723" y="893"/>
                </a:cubicBezTo>
                <a:cubicBezTo>
                  <a:pt x="1089" y="1259"/>
                  <a:pt x="1089" y="1259"/>
                  <a:pt x="1089" y="1259"/>
                </a:cubicBezTo>
                <a:cubicBezTo>
                  <a:pt x="1136" y="1306"/>
                  <a:pt x="1212" y="1306"/>
                  <a:pt x="1259" y="1259"/>
                </a:cubicBezTo>
                <a:cubicBezTo>
                  <a:pt x="1306" y="1212"/>
                  <a:pt x="1306" y="1136"/>
                  <a:pt x="1259" y="1089"/>
                </a:cubicBezTo>
                <a:close/>
                <a:moveTo>
                  <a:pt x="729" y="729"/>
                </a:moveTo>
                <a:cubicBezTo>
                  <a:pt x="602" y="856"/>
                  <a:pt x="395" y="856"/>
                  <a:pt x="267" y="729"/>
                </a:cubicBezTo>
                <a:cubicBezTo>
                  <a:pt x="140" y="602"/>
                  <a:pt x="140" y="395"/>
                  <a:pt x="267" y="267"/>
                </a:cubicBezTo>
                <a:cubicBezTo>
                  <a:pt x="395" y="140"/>
                  <a:pt x="602" y="140"/>
                  <a:pt x="729" y="267"/>
                </a:cubicBezTo>
                <a:cubicBezTo>
                  <a:pt x="856" y="395"/>
                  <a:pt x="856" y="602"/>
                  <a:pt x="729" y="729"/>
                </a:cubicBezTo>
                <a:close/>
                <a:moveTo>
                  <a:pt x="729" y="729"/>
                </a:moveTo>
                <a:cubicBezTo>
                  <a:pt x="729" y="729"/>
                  <a:pt x="729" y="729"/>
                  <a:pt x="729" y="729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73"/>
          <p:cNvSpPr>
            <a:spLocks noEditPoints="1"/>
          </p:cNvSpPr>
          <p:nvPr/>
        </p:nvSpPr>
        <p:spPr bwMode="auto">
          <a:xfrm>
            <a:off x="617576" y="3415579"/>
            <a:ext cx="719544" cy="715452"/>
          </a:xfrm>
          <a:custGeom>
            <a:avLst/>
            <a:gdLst>
              <a:gd name="T0" fmla="*/ 29 w 51"/>
              <a:gd name="T1" fmla="*/ 28 h 51"/>
              <a:gd name="T2" fmla="*/ 32 w 51"/>
              <a:gd name="T3" fmla="*/ 31 h 51"/>
              <a:gd name="T4" fmla="*/ 29 w 51"/>
              <a:gd name="T5" fmla="*/ 33 h 51"/>
              <a:gd name="T6" fmla="*/ 26 w 51"/>
              <a:gd name="T7" fmla="*/ 31 h 51"/>
              <a:gd name="T8" fmla="*/ 29 w 51"/>
              <a:gd name="T9" fmla="*/ 28 h 51"/>
              <a:gd name="T10" fmla="*/ 21 w 51"/>
              <a:gd name="T11" fmla="*/ 27 h 51"/>
              <a:gd name="T12" fmla="*/ 19 w 51"/>
              <a:gd name="T13" fmla="*/ 29 h 51"/>
              <a:gd name="T14" fmla="*/ 21 w 51"/>
              <a:gd name="T15" fmla="*/ 32 h 51"/>
              <a:gd name="T16" fmla="*/ 24 w 51"/>
              <a:gd name="T17" fmla="*/ 29 h 51"/>
              <a:gd name="T18" fmla="*/ 21 w 51"/>
              <a:gd name="T19" fmla="*/ 27 h 51"/>
              <a:gd name="T20" fmla="*/ 29 w 51"/>
              <a:gd name="T21" fmla="*/ 25 h 51"/>
              <a:gd name="T22" fmla="*/ 27 w 51"/>
              <a:gd name="T23" fmla="*/ 23 h 51"/>
              <a:gd name="T24" fmla="*/ 25 w 51"/>
              <a:gd name="T25" fmla="*/ 25 h 51"/>
              <a:gd name="T26" fmla="*/ 27 w 51"/>
              <a:gd name="T27" fmla="*/ 27 h 51"/>
              <a:gd name="T28" fmla="*/ 29 w 51"/>
              <a:gd name="T29" fmla="*/ 25 h 51"/>
              <a:gd name="T30" fmla="*/ 44 w 51"/>
              <a:gd name="T31" fmla="*/ 51 h 51"/>
              <a:gd name="T32" fmla="*/ 7 w 51"/>
              <a:gd name="T33" fmla="*/ 51 h 51"/>
              <a:gd name="T34" fmla="*/ 2 w 51"/>
              <a:gd name="T35" fmla="*/ 42 h 51"/>
              <a:gd name="T36" fmla="*/ 18 w 51"/>
              <a:gd name="T37" fmla="*/ 13 h 51"/>
              <a:gd name="T38" fmla="*/ 18 w 51"/>
              <a:gd name="T39" fmla="*/ 3 h 51"/>
              <a:gd name="T40" fmla="*/ 18 w 51"/>
              <a:gd name="T41" fmla="*/ 3 h 51"/>
              <a:gd name="T42" fmla="*/ 16 w 51"/>
              <a:gd name="T43" fmla="*/ 2 h 51"/>
              <a:gd name="T44" fmla="*/ 18 w 51"/>
              <a:gd name="T45" fmla="*/ 0 h 51"/>
              <a:gd name="T46" fmla="*/ 33 w 51"/>
              <a:gd name="T47" fmla="*/ 0 h 51"/>
              <a:gd name="T48" fmla="*/ 35 w 51"/>
              <a:gd name="T49" fmla="*/ 2 h 51"/>
              <a:gd name="T50" fmla="*/ 33 w 51"/>
              <a:gd name="T51" fmla="*/ 3 h 51"/>
              <a:gd name="T52" fmla="*/ 32 w 51"/>
              <a:gd name="T53" fmla="*/ 3 h 51"/>
              <a:gd name="T54" fmla="*/ 32 w 51"/>
              <a:gd name="T55" fmla="*/ 13 h 51"/>
              <a:gd name="T56" fmla="*/ 49 w 51"/>
              <a:gd name="T57" fmla="*/ 42 h 51"/>
              <a:gd name="T58" fmla="*/ 44 w 51"/>
              <a:gd name="T59" fmla="*/ 51 h 51"/>
              <a:gd name="T60" fmla="*/ 41 w 51"/>
              <a:gd name="T61" fmla="*/ 35 h 51"/>
              <a:gd name="T62" fmla="*/ 29 w 51"/>
              <a:gd name="T63" fmla="*/ 15 h 51"/>
              <a:gd name="T64" fmla="*/ 29 w 51"/>
              <a:gd name="T65" fmla="*/ 14 h 51"/>
              <a:gd name="T66" fmla="*/ 22 w 51"/>
              <a:gd name="T67" fmla="*/ 14 h 51"/>
              <a:gd name="T68" fmla="*/ 21 w 51"/>
              <a:gd name="T69" fmla="*/ 15 h 51"/>
              <a:gd name="T70" fmla="*/ 10 w 51"/>
              <a:gd name="T71" fmla="*/ 35 h 51"/>
              <a:gd name="T72" fmla="*/ 41 w 51"/>
              <a:gd name="T73" fmla="*/ 35 h 51"/>
              <a:gd name="T74" fmla="*/ 41 w 51"/>
              <a:gd name="T75" fmla="*/ 35 h 51"/>
              <a:gd name="T76" fmla="*/ 41 w 51"/>
              <a:gd name="T77" fmla="*/ 3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" h="51">
                <a:moveTo>
                  <a:pt x="29" y="28"/>
                </a:moveTo>
                <a:cubicBezTo>
                  <a:pt x="31" y="28"/>
                  <a:pt x="32" y="29"/>
                  <a:pt x="32" y="31"/>
                </a:cubicBezTo>
                <a:cubicBezTo>
                  <a:pt x="32" y="32"/>
                  <a:pt x="31" y="33"/>
                  <a:pt x="29" y="33"/>
                </a:cubicBezTo>
                <a:cubicBezTo>
                  <a:pt x="28" y="33"/>
                  <a:pt x="26" y="32"/>
                  <a:pt x="26" y="31"/>
                </a:cubicBezTo>
                <a:cubicBezTo>
                  <a:pt x="26" y="29"/>
                  <a:pt x="28" y="28"/>
                  <a:pt x="29" y="28"/>
                </a:cubicBezTo>
                <a:close/>
                <a:moveTo>
                  <a:pt x="21" y="27"/>
                </a:moveTo>
                <a:cubicBezTo>
                  <a:pt x="20" y="27"/>
                  <a:pt x="19" y="28"/>
                  <a:pt x="19" y="29"/>
                </a:cubicBezTo>
                <a:cubicBezTo>
                  <a:pt x="19" y="31"/>
                  <a:pt x="20" y="32"/>
                  <a:pt x="21" y="32"/>
                </a:cubicBezTo>
                <a:cubicBezTo>
                  <a:pt x="23" y="32"/>
                  <a:pt x="24" y="31"/>
                  <a:pt x="24" y="29"/>
                </a:cubicBezTo>
                <a:cubicBezTo>
                  <a:pt x="24" y="28"/>
                  <a:pt x="23" y="27"/>
                  <a:pt x="21" y="27"/>
                </a:cubicBezTo>
                <a:close/>
                <a:moveTo>
                  <a:pt x="29" y="25"/>
                </a:moveTo>
                <a:cubicBezTo>
                  <a:pt x="29" y="24"/>
                  <a:pt x="28" y="23"/>
                  <a:pt x="27" y="23"/>
                </a:cubicBezTo>
                <a:cubicBezTo>
                  <a:pt x="26" y="23"/>
                  <a:pt x="25" y="24"/>
                  <a:pt x="25" y="25"/>
                </a:cubicBezTo>
                <a:cubicBezTo>
                  <a:pt x="25" y="26"/>
                  <a:pt x="26" y="27"/>
                  <a:pt x="27" y="27"/>
                </a:cubicBezTo>
                <a:cubicBezTo>
                  <a:pt x="28" y="27"/>
                  <a:pt x="29" y="26"/>
                  <a:pt x="29" y="25"/>
                </a:cubicBezTo>
                <a:close/>
                <a:moveTo>
                  <a:pt x="44" y="51"/>
                </a:moveTo>
                <a:cubicBezTo>
                  <a:pt x="7" y="51"/>
                  <a:pt x="7" y="51"/>
                  <a:pt x="7" y="51"/>
                </a:cubicBezTo>
                <a:cubicBezTo>
                  <a:pt x="2" y="51"/>
                  <a:pt x="0" y="47"/>
                  <a:pt x="2" y="42"/>
                </a:cubicBezTo>
                <a:cubicBezTo>
                  <a:pt x="2" y="42"/>
                  <a:pt x="8" y="30"/>
                  <a:pt x="18" y="1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3"/>
                  <a:pt x="16" y="3"/>
                  <a:pt x="16" y="2"/>
                </a:cubicBezTo>
                <a:cubicBezTo>
                  <a:pt x="16" y="1"/>
                  <a:pt x="17" y="0"/>
                  <a:pt x="18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5" y="1"/>
                  <a:pt x="35" y="2"/>
                </a:cubicBezTo>
                <a:cubicBezTo>
                  <a:pt x="35" y="3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13"/>
                  <a:pt x="32" y="13"/>
                  <a:pt x="32" y="13"/>
                </a:cubicBezTo>
                <a:cubicBezTo>
                  <a:pt x="43" y="30"/>
                  <a:pt x="49" y="42"/>
                  <a:pt x="49" y="42"/>
                </a:cubicBezTo>
                <a:cubicBezTo>
                  <a:pt x="51" y="47"/>
                  <a:pt x="49" y="51"/>
                  <a:pt x="44" y="51"/>
                </a:cubicBezTo>
                <a:close/>
                <a:moveTo>
                  <a:pt x="41" y="35"/>
                </a:moveTo>
                <a:cubicBezTo>
                  <a:pt x="39" y="32"/>
                  <a:pt x="32" y="19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5"/>
                  <a:pt x="21" y="15"/>
                  <a:pt x="21" y="15"/>
                </a:cubicBezTo>
                <a:cubicBezTo>
                  <a:pt x="19" y="19"/>
                  <a:pt x="11" y="33"/>
                  <a:pt x="10" y="35"/>
                </a:cubicBezTo>
                <a:lnTo>
                  <a:pt x="41" y="35"/>
                </a:lnTo>
                <a:close/>
                <a:moveTo>
                  <a:pt x="41" y="35"/>
                </a:moveTo>
                <a:cubicBezTo>
                  <a:pt x="41" y="35"/>
                  <a:pt x="41" y="35"/>
                  <a:pt x="41" y="35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78"/>
          <p:cNvSpPr>
            <a:spLocks noEditPoints="1"/>
          </p:cNvSpPr>
          <p:nvPr/>
        </p:nvSpPr>
        <p:spPr bwMode="auto">
          <a:xfrm>
            <a:off x="3650662" y="3421723"/>
            <a:ext cx="556697" cy="703164"/>
          </a:xfrm>
          <a:custGeom>
            <a:avLst/>
            <a:gdLst>
              <a:gd name="T0" fmla="*/ 677 w 1038"/>
              <a:gd name="T1" fmla="*/ 684 h 1311"/>
              <a:gd name="T2" fmla="*/ 778 w 1038"/>
              <a:gd name="T3" fmla="*/ 430 h 1311"/>
              <a:gd name="T4" fmla="*/ 976 w 1038"/>
              <a:gd name="T5" fmla="*/ 181 h 1311"/>
              <a:gd name="T6" fmla="*/ 718 w 1038"/>
              <a:gd name="T7" fmla="*/ 363 h 1311"/>
              <a:gd name="T8" fmla="*/ 424 w 1038"/>
              <a:gd name="T9" fmla="*/ 444 h 1311"/>
              <a:gd name="T10" fmla="*/ 281 w 1038"/>
              <a:gd name="T11" fmla="*/ 61 h 1311"/>
              <a:gd name="T12" fmla="*/ 61 w 1038"/>
              <a:gd name="T13" fmla="*/ 282 h 1311"/>
              <a:gd name="T14" fmla="*/ 352 w 1038"/>
              <a:gd name="T15" fmla="*/ 497 h 1311"/>
              <a:gd name="T16" fmla="*/ 366 w 1038"/>
              <a:gd name="T17" fmla="*/ 760 h 1311"/>
              <a:gd name="T18" fmla="*/ 91 w 1038"/>
              <a:gd name="T19" fmla="*/ 1023 h 1311"/>
              <a:gd name="T20" fmla="*/ 317 w 1038"/>
              <a:gd name="T21" fmla="*/ 1249 h 1311"/>
              <a:gd name="T22" fmla="*/ 444 w 1038"/>
              <a:gd name="T23" fmla="*/ 804 h 1311"/>
              <a:gd name="T24" fmla="*/ 766 w 1038"/>
              <a:gd name="T25" fmla="*/ 848 h 1311"/>
              <a:gd name="T26" fmla="*/ 979 w 1038"/>
              <a:gd name="T27" fmla="*/ 965 h 1311"/>
              <a:gd name="T28" fmla="*/ 814 w 1038"/>
              <a:gd name="T29" fmla="*/ 773 h 1311"/>
              <a:gd name="T30" fmla="*/ 136 w 1038"/>
              <a:gd name="T31" fmla="*/ 1110 h 1311"/>
              <a:gd name="T32" fmla="*/ 101 w 1038"/>
              <a:gd name="T33" fmla="*/ 1114 h 1311"/>
              <a:gd name="T34" fmla="*/ 182 w 1038"/>
              <a:gd name="T35" fmla="*/ 1033 h 1311"/>
              <a:gd name="T36" fmla="*/ 178 w 1038"/>
              <a:gd name="T37" fmla="*/ 1068 h 1311"/>
              <a:gd name="T38" fmla="*/ 156 w 1038"/>
              <a:gd name="T39" fmla="*/ 1088 h 1311"/>
              <a:gd name="T40" fmla="*/ 773 w 1038"/>
              <a:gd name="T41" fmla="*/ 205 h 1311"/>
              <a:gd name="T42" fmla="*/ 846 w 1038"/>
              <a:gd name="T43" fmla="*/ 212 h 1311"/>
              <a:gd name="T44" fmla="*/ 827 w 1038"/>
              <a:gd name="T45" fmla="*/ 235 h 1311"/>
              <a:gd name="T46" fmla="*/ 804 w 1038"/>
              <a:gd name="T47" fmla="*/ 259 h 1311"/>
              <a:gd name="T48" fmla="*/ 781 w 1038"/>
              <a:gd name="T49" fmla="*/ 278 h 1311"/>
              <a:gd name="T50" fmla="*/ 773 w 1038"/>
              <a:gd name="T51" fmla="*/ 205 h 1311"/>
              <a:gd name="T52" fmla="*/ 105 w 1038"/>
              <a:gd name="T53" fmla="*/ 146 h 1311"/>
              <a:gd name="T54" fmla="*/ 71 w 1038"/>
              <a:gd name="T55" fmla="*/ 150 h 1311"/>
              <a:gd name="T56" fmla="*/ 149 w 1038"/>
              <a:gd name="T57" fmla="*/ 71 h 1311"/>
              <a:gd name="T58" fmla="*/ 145 w 1038"/>
              <a:gd name="T59" fmla="*/ 106 h 1311"/>
              <a:gd name="T60" fmla="*/ 124 w 1038"/>
              <a:gd name="T61" fmla="*/ 125 h 1311"/>
              <a:gd name="T62" fmla="*/ 391 w 1038"/>
              <a:gd name="T63" fmla="*/ 514 h 1311"/>
              <a:gd name="T64" fmla="*/ 478 w 1038"/>
              <a:gd name="T65" fmla="*/ 523 h 1311"/>
              <a:gd name="T66" fmla="*/ 455 w 1038"/>
              <a:gd name="T67" fmla="*/ 550 h 1311"/>
              <a:gd name="T68" fmla="*/ 427 w 1038"/>
              <a:gd name="T69" fmla="*/ 578 h 1311"/>
              <a:gd name="T70" fmla="*/ 399 w 1038"/>
              <a:gd name="T71" fmla="*/ 601 h 1311"/>
              <a:gd name="T72" fmla="*/ 391 w 1038"/>
              <a:gd name="T73" fmla="*/ 514 h 1311"/>
              <a:gd name="T74" fmla="*/ 825 w 1038"/>
              <a:gd name="T75" fmla="*/ 862 h 1311"/>
              <a:gd name="T76" fmla="*/ 819 w 1038"/>
              <a:gd name="T77" fmla="*/ 804 h 1311"/>
              <a:gd name="T78" fmla="*/ 876 w 1038"/>
              <a:gd name="T79" fmla="*/ 810 h 1311"/>
              <a:gd name="T80" fmla="*/ 861 w 1038"/>
              <a:gd name="T81" fmla="*/ 828 h 1311"/>
              <a:gd name="T82" fmla="*/ 843 w 1038"/>
              <a:gd name="T83" fmla="*/ 847 h 1311"/>
              <a:gd name="T84" fmla="*/ 836 w 1038"/>
              <a:gd name="T85" fmla="*/ 854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38" h="1311">
                <a:moveTo>
                  <a:pt x="814" y="773"/>
                </a:moveTo>
                <a:cubicBezTo>
                  <a:pt x="677" y="684"/>
                  <a:pt x="677" y="684"/>
                  <a:pt x="677" y="684"/>
                </a:cubicBezTo>
                <a:cubicBezTo>
                  <a:pt x="695" y="634"/>
                  <a:pt x="691" y="578"/>
                  <a:pt x="666" y="530"/>
                </a:cubicBezTo>
                <a:cubicBezTo>
                  <a:pt x="778" y="430"/>
                  <a:pt x="778" y="430"/>
                  <a:pt x="778" y="430"/>
                </a:cubicBezTo>
                <a:cubicBezTo>
                  <a:pt x="840" y="468"/>
                  <a:pt x="922" y="461"/>
                  <a:pt x="976" y="407"/>
                </a:cubicBezTo>
                <a:cubicBezTo>
                  <a:pt x="1038" y="345"/>
                  <a:pt x="1038" y="244"/>
                  <a:pt x="976" y="181"/>
                </a:cubicBezTo>
                <a:cubicBezTo>
                  <a:pt x="913" y="119"/>
                  <a:pt x="812" y="119"/>
                  <a:pt x="749" y="181"/>
                </a:cubicBezTo>
                <a:cubicBezTo>
                  <a:pt x="700" y="230"/>
                  <a:pt x="690" y="304"/>
                  <a:pt x="718" y="363"/>
                </a:cubicBezTo>
                <a:cubicBezTo>
                  <a:pt x="606" y="463"/>
                  <a:pt x="606" y="463"/>
                  <a:pt x="606" y="463"/>
                </a:cubicBezTo>
                <a:cubicBezTo>
                  <a:pt x="552" y="426"/>
                  <a:pt x="483" y="420"/>
                  <a:pt x="424" y="444"/>
                </a:cubicBezTo>
                <a:cubicBezTo>
                  <a:pt x="295" y="266"/>
                  <a:pt x="295" y="266"/>
                  <a:pt x="295" y="266"/>
                </a:cubicBezTo>
                <a:cubicBezTo>
                  <a:pt x="341" y="205"/>
                  <a:pt x="337" y="117"/>
                  <a:pt x="281" y="61"/>
                </a:cubicBezTo>
                <a:cubicBezTo>
                  <a:pt x="220" y="0"/>
                  <a:pt x="121" y="0"/>
                  <a:pt x="61" y="61"/>
                </a:cubicBezTo>
                <a:cubicBezTo>
                  <a:pt x="0" y="122"/>
                  <a:pt x="0" y="221"/>
                  <a:pt x="61" y="282"/>
                </a:cubicBezTo>
                <a:cubicBezTo>
                  <a:pt x="104" y="325"/>
                  <a:pt x="167" y="337"/>
                  <a:pt x="222" y="318"/>
                </a:cubicBezTo>
                <a:cubicBezTo>
                  <a:pt x="352" y="497"/>
                  <a:pt x="352" y="497"/>
                  <a:pt x="352" y="497"/>
                </a:cubicBezTo>
                <a:cubicBezTo>
                  <a:pt x="288" y="572"/>
                  <a:pt x="291" y="685"/>
                  <a:pt x="362" y="756"/>
                </a:cubicBezTo>
                <a:cubicBezTo>
                  <a:pt x="363" y="757"/>
                  <a:pt x="365" y="758"/>
                  <a:pt x="366" y="760"/>
                </a:cubicBezTo>
                <a:cubicBezTo>
                  <a:pt x="241" y="980"/>
                  <a:pt x="241" y="980"/>
                  <a:pt x="241" y="980"/>
                </a:cubicBezTo>
                <a:cubicBezTo>
                  <a:pt x="188" y="968"/>
                  <a:pt x="131" y="982"/>
                  <a:pt x="91" y="1023"/>
                </a:cubicBezTo>
                <a:cubicBezTo>
                  <a:pt x="28" y="1085"/>
                  <a:pt x="28" y="1186"/>
                  <a:pt x="91" y="1249"/>
                </a:cubicBezTo>
                <a:cubicBezTo>
                  <a:pt x="153" y="1311"/>
                  <a:pt x="254" y="1311"/>
                  <a:pt x="317" y="1249"/>
                </a:cubicBezTo>
                <a:cubicBezTo>
                  <a:pt x="379" y="1187"/>
                  <a:pt x="379" y="1087"/>
                  <a:pt x="319" y="1025"/>
                </a:cubicBezTo>
                <a:cubicBezTo>
                  <a:pt x="444" y="804"/>
                  <a:pt x="444" y="804"/>
                  <a:pt x="444" y="804"/>
                </a:cubicBezTo>
                <a:cubicBezTo>
                  <a:pt x="507" y="822"/>
                  <a:pt x="578" y="807"/>
                  <a:pt x="628" y="759"/>
                </a:cubicBezTo>
                <a:cubicBezTo>
                  <a:pt x="766" y="848"/>
                  <a:pt x="766" y="848"/>
                  <a:pt x="766" y="848"/>
                </a:cubicBezTo>
                <a:cubicBezTo>
                  <a:pt x="757" y="889"/>
                  <a:pt x="768" y="933"/>
                  <a:pt x="800" y="965"/>
                </a:cubicBezTo>
                <a:cubicBezTo>
                  <a:pt x="849" y="1014"/>
                  <a:pt x="930" y="1014"/>
                  <a:pt x="979" y="965"/>
                </a:cubicBezTo>
                <a:cubicBezTo>
                  <a:pt x="1029" y="915"/>
                  <a:pt x="1029" y="835"/>
                  <a:pt x="979" y="785"/>
                </a:cubicBezTo>
                <a:cubicBezTo>
                  <a:pt x="934" y="741"/>
                  <a:pt x="864" y="736"/>
                  <a:pt x="814" y="773"/>
                </a:cubicBezTo>
                <a:close/>
                <a:moveTo>
                  <a:pt x="145" y="1100"/>
                </a:moveTo>
                <a:cubicBezTo>
                  <a:pt x="142" y="1104"/>
                  <a:pt x="139" y="1107"/>
                  <a:pt x="136" y="1110"/>
                </a:cubicBezTo>
                <a:cubicBezTo>
                  <a:pt x="133" y="1113"/>
                  <a:pt x="128" y="1117"/>
                  <a:pt x="122" y="1119"/>
                </a:cubicBezTo>
                <a:cubicBezTo>
                  <a:pt x="114" y="1122"/>
                  <a:pt x="107" y="1120"/>
                  <a:pt x="101" y="1114"/>
                </a:cubicBezTo>
                <a:cubicBezTo>
                  <a:pt x="86" y="1098"/>
                  <a:pt x="91" y="1070"/>
                  <a:pt x="115" y="1047"/>
                </a:cubicBezTo>
                <a:cubicBezTo>
                  <a:pt x="138" y="1024"/>
                  <a:pt x="166" y="1018"/>
                  <a:pt x="182" y="1033"/>
                </a:cubicBezTo>
                <a:cubicBezTo>
                  <a:pt x="188" y="1039"/>
                  <a:pt x="190" y="1046"/>
                  <a:pt x="187" y="1054"/>
                </a:cubicBezTo>
                <a:cubicBezTo>
                  <a:pt x="185" y="1060"/>
                  <a:pt x="181" y="1065"/>
                  <a:pt x="178" y="1068"/>
                </a:cubicBezTo>
                <a:cubicBezTo>
                  <a:pt x="175" y="1071"/>
                  <a:pt x="172" y="1074"/>
                  <a:pt x="168" y="1077"/>
                </a:cubicBezTo>
                <a:cubicBezTo>
                  <a:pt x="164" y="1080"/>
                  <a:pt x="160" y="1084"/>
                  <a:pt x="156" y="1088"/>
                </a:cubicBezTo>
                <a:cubicBezTo>
                  <a:pt x="152" y="1092"/>
                  <a:pt x="148" y="1096"/>
                  <a:pt x="145" y="1100"/>
                </a:cubicBezTo>
                <a:close/>
                <a:moveTo>
                  <a:pt x="773" y="205"/>
                </a:moveTo>
                <a:cubicBezTo>
                  <a:pt x="796" y="182"/>
                  <a:pt x="825" y="176"/>
                  <a:pt x="841" y="191"/>
                </a:cubicBezTo>
                <a:cubicBezTo>
                  <a:pt x="846" y="197"/>
                  <a:pt x="848" y="205"/>
                  <a:pt x="846" y="212"/>
                </a:cubicBezTo>
                <a:cubicBezTo>
                  <a:pt x="844" y="218"/>
                  <a:pt x="840" y="223"/>
                  <a:pt x="836" y="227"/>
                </a:cubicBezTo>
                <a:cubicBezTo>
                  <a:pt x="834" y="229"/>
                  <a:pt x="830" y="232"/>
                  <a:pt x="827" y="235"/>
                </a:cubicBezTo>
                <a:cubicBezTo>
                  <a:pt x="823" y="239"/>
                  <a:pt x="819" y="242"/>
                  <a:pt x="815" y="246"/>
                </a:cubicBezTo>
                <a:cubicBezTo>
                  <a:pt x="811" y="251"/>
                  <a:pt x="807" y="255"/>
                  <a:pt x="804" y="259"/>
                </a:cubicBezTo>
                <a:cubicBezTo>
                  <a:pt x="801" y="262"/>
                  <a:pt x="798" y="265"/>
                  <a:pt x="795" y="268"/>
                </a:cubicBezTo>
                <a:cubicBezTo>
                  <a:pt x="791" y="272"/>
                  <a:pt x="787" y="276"/>
                  <a:pt x="781" y="278"/>
                </a:cubicBezTo>
                <a:cubicBezTo>
                  <a:pt x="773" y="280"/>
                  <a:pt x="766" y="278"/>
                  <a:pt x="760" y="272"/>
                </a:cubicBezTo>
                <a:cubicBezTo>
                  <a:pt x="744" y="257"/>
                  <a:pt x="750" y="228"/>
                  <a:pt x="773" y="205"/>
                </a:cubicBezTo>
                <a:close/>
                <a:moveTo>
                  <a:pt x="113" y="137"/>
                </a:moveTo>
                <a:cubicBezTo>
                  <a:pt x="110" y="140"/>
                  <a:pt x="108" y="143"/>
                  <a:pt x="105" y="146"/>
                </a:cubicBezTo>
                <a:cubicBezTo>
                  <a:pt x="102" y="149"/>
                  <a:pt x="97" y="154"/>
                  <a:pt x="91" y="155"/>
                </a:cubicBezTo>
                <a:cubicBezTo>
                  <a:pt x="84" y="158"/>
                  <a:pt x="76" y="156"/>
                  <a:pt x="71" y="150"/>
                </a:cubicBezTo>
                <a:cubicBezTo>
                  <a:pt x="56" y="135"/>
                  <a:pt x="62" y="107"/>
                  <a:pt x="84" y="85"/>
                </a:cubicBezTo>
                <a:cubicBezTo>
                  <a:pt x="106" y="62"/>
                  <a:pt x="134" y="56"/>
                  <a:pt x="149" y="71"/>
                </a:cubicBezTo>
                <a:cubicBezTo>
                  <a:pt x="155" y="77"/>
                  <a:pt x="157" y="84"/>
                  <a:pt x="155" y="92"/>
                </a:cubicBezTo>
                <a:cubicBezTo>
                  <a:pt x="153" y="98"/>
                  <a:pt x="149" y="102"/>
                  <a:pt x="145" y="106"/>
                </a:cubicBezTo>
                <a:cubicBezTo>
                  <a:pt x="143" y="108"/>
                  <a:pt x="139" y="111"/>
                  <a:pt x="136" y="114"/>
                </a:cubicBezTo>
                <a:cubicBezTo>
                  <a:pt x="132" y="117"/>
                  <a:pt x="128" y="121"/>
                  <a:pt x="124" y="125"/>
                </a:cubicBezTo>
                <a:cubicBezTo>
                  <a:pt x="120" y="129"/>
                  <a:pt x="117" y="133"/>
                  <a:pt x="113" y="137"/>
                </a:cubicBezTo>
                <a:close/>
                <a:moveTo>
                  <a:pt x="391" y="514"/>
                </a:moveTo>
                <a:cubicBezTo>
                  <a:pt x="418" y="487"/>
                  <a:pt x="453" y="480"/>
                  <a:pt x="471" y="498"/>
                </a:cubicBezTo>
                <a:cubicBezTo>
                  <a:pt x="478" y="505"/>
                  <a:pt x="480" y="514"/>
                  <a:pt x="478" y="523"/>
                </a:cubicBezTo>
                <a:cubicBezTo>
                  <a:pt x="475" y="530"/>
                  <a:pt x="470" y="536"/>
                  <a:pt x="466" y="540"/>
                </a:cubicBezTo>
                <a:cubicBezTo>
                  <a:pt x="463" y="543"/>
                  <a:pt x="459" y="547"/>
                  <a:pt x="455" y="550"/>
                </a:cubicBezTo>
                <a:cubicBezTo>
                  <a:pt x="450" y="554"/>
                  <a:pt x="445" y="559"/>
                  <a:pt x="440" y="564"/>
                </a:cubicBezTo>
                <a:cubicBezTo>
                  <a:pt x="435" y="568"/>
                  <a:pt x="431" y="573"/>
                  <a:pt x="427" y="578"/>
                </a:cubicBezTo>
                <a:cubicBezTo>
                  <a:pt x="423" y="582"/>
                  <a:pt x="420" y="586"/>
                  <a:pt x="416" y="590"/>
                </a:cubicBezTo>
                <a:cubicBezTo>
                  <a:pt x="412" y="594"/>
                  <a:pt x="406" y="599"/>
                  <a:pt x="399" y="601"/>
                </a:cubicBezTo>
                <a:cubicBezTo>
                  <a:pt x="390" y="604"/>
                  <a:pt x="381" y="601"/>
                  <a:pt x="374" y="594"/>
                </a:cubicBezTo>
                <a:cubicBezTo>
                  <a:pt x="356" y="576"/>
                  <a:pt x="363" y="542"/>
                  <a:pt x="391" y="514"/>
                </a:cubicBezTo>
                <a:close/>
                <a:moveTo>
                  <a:pt x="836" y="854"/>
                </a:moveTo>
                <a:cubicBezTo>
                  <a:pt x="833" y="857"/>
                  <a:pt x="829" y="861"/>
                  <a:pt x="825" y="862"/>
                </a:cubicBezTo>
                <a:cubicBezTo>
                  <a:pt x="819" y="864"/>
                  <a:pt x="813" y="862"/>
                  <a:pt x="808" y="858"/>
                </a:cubicBezTo>
                <a:cubicBezTo>
                  <a:pt x="796" y="846"/>
                  <a:pt x="801" y="823"/>
                  <a:pt x="819" y="804"/>
                </a:cubicBezTo>
                <a:cubicBezTo>
                  <a:pt x="837" y="786"/>
                  <a:pt x="860" y="782"/>
                  <a:pt x="872" y="794"/>
                </a:cubicBezTo>
                <a:cubicBezTo>
                  <a:pt x="877" y="798"/>
                  <a:pt x="878" y="804"/>
                  <a:pt x="876" y="810"/>
                </a:cubicBezTo>
                <a:cubicBezTo>
                  <a:pt x="875" y="815"/>
                  <a:pt x="872" y="819"/>
                  <a:pt x="869" y="821"/>
                </a:cubicBezTo>
                <a:cubicBezTo>
                  <a:pt x="867" y="824"/>
                  <a:pt x="864" y="826"/>
                  <a:pt x="861" y="828"/>
                </a:cubicBezTo>
                <a:cubicBezTo>
                  <a:pt x="858" y="831"/>
                  <a:pt x="855" y="834"/>
                  <a:pt x="852" y="837"/>
                </a:cubicBezTo>
                <a:cubicBezTo>
                  <a:pt x="848" y="840"/>
                  <a:pt x="846" y="844"/>
                  <a:pt x="843" y="847"/>
                </a:cubicBezTo>
                <a:cubicBezTo>
                  <a:pt x="840" y="850"/>
                  <a:pt x="838" y="852"/>
                  <a:pt x="836" y="854"/>
                </a:cubicBezTo>
                <a:close/>
                <a:moveTo>
                  <a:pt x="836" y="854"/>
                </a:moveTo>
                <a:cubicBezTo>
                  <a:pt x="836" y="854"/>
                  <a:pt x="836" y="854"/>
                  <a:pt x="836" y="854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83"/>
          <p:cNvSpPr>
            <a:spLocks noEditPoints="1"/>
          </p:cNvSpPr>
          <p:nvPr/>
        </p:nvSpPr>
        <p:spPr bwMode="auto">
          <a:xfrm>
            <a:off x="4539432" y="3351528"/>
            <a:ext cx="846226" cy="843554"/>
          </a:xfrm>
          <a:custGeom>
            <a:avLst/>
            <a:gdLst>
              <a:gd name="T0" fmla="*/ 1357 w 1366"/>
              <a:gd name="T1" fmla="*/ 908 h 1364"/>
              <a:gd name="T2" fmla="*/ 1355 w 1366"/>
              <a:gd name="T3" fmla="*/ 907 h 1364"/>
              <a:gd name="T4" fmla="*/ 1001 w 1366"/>
              <a:gd name="T5" fmla="*/ 825 h 1364"/>
              <a:gd name="T6" fmla="*/ 907 w 1366"/>
              <a:gd name="T7" fmla="*/ 458 h 1364"/>
              <a:gd name="T8" fmla="*/ 539 w 1366"/>
              <a:gd name="T9" fmla="*/ 363 h 1364"/>
              <a:gd name="T10" fmla="*/ 456 w 1366"/>
              <a:gd name="T11" fmla="*/ 8 h 1364"/>
              <a:gd name="T12" fmla="*/ 440 w 1366"/>
              <a:gd name="T13" fmla="*/ 0 h 1364"/>
              <a:gd name="T14" fmla="*/ 424 w 1366"/>
              <a:gd name="T15" fmla="*/ 7 h 1364"/>
              <a:gd name="T16" fmla="*/ 356 w 1366"/>
              <a:gd name="T17" fmla="*/ 75 h 1364"/>
              <a:gd name="T18" fmla="*/ 355 w 1366"/>
              <a:gd name="T19" fmla="*/ 106 h 1364"/>
              <a:gd name="T20" fmla="*/ 372 w 1366"/>
              <a:gd name="T21" fmla="*/ 127 h 1364"/>
              <a:gd name="T22" fmla="*/ 127 w 1366"/>
              <a:gd name="T23" fmla="*/ 372 h 1364"/>
              <a:gd name="T24" fmla="*/ 105 w 1366"/>
              <a:gd name="T25" fmla="*/ 355 h 1364"/>
              <a:gd name="T26" fmla="*/ 75 w 1366"/>
              <a:gd name="T27" fmla="*/ 356 h 1364"/>
              <a:gd name="T28" fmla="*/ 7 w 1366"/>
              <a:gd name="T29" fmla="*/ 424 h 1364"/>
              <a:gd name="T30" fmla="*/ 0 w 1366"/>
              <a:gd name="T31" fmla="*/ 441 h 1364"/>
              <a:gd name="T32" fmla="*/ 7 w 1366"/>
              <a:gd name="T33" fmla="*/ 457 h 1364"/>
              <a:gd name="T34" fmla="*/ 363 w 1366"/>
              <a:gd name="T35" fmla="*/ 539 h 1364"/>
              <a:gd name="T36" fmla="*/ 457 w 1366"/>
              <a:gd name="T37" fmla="*/ 907 h 1364"/>
              <a:gd name="T38" fmla="*/ 825 w 1366"/>
              <a:gd name="T39" fmla="*/ 1001 h 1364"/>
              <a:gd name="T40" fmla="*/ 908 w 1366"/>
              <a:gd name="T41" fmla="*/ 1357 h 1364"/>
              <a:gd name="T42" fmla="*/ 924 w 1366"/>
              <a:gd name="T43" fmla="*/ 1364 h 1364"/>
              <a:gd name="T44" fmla="*/ 940 w 1366"/>
              <a:gd name="T45" fmla="*/ 1358 h 1364"/>
              <a:gd name="T46" fmla="*/ 1008 w 1366"/>
              <a:gd name="T47" fmla="*/ 1290 h 1364"/>
              <a:gd name="T48" fmla="*/ 1009 w 1366"/>
              <a:gd name="T49" fmla="*/ 1259 h 1364"/>
              <a:gd name="T50" fmla="*/ 992 w 1366"/>
              <a:gd name="T51" fmla="*/ 1237 h 1364"/>
              <a:gd name="T52" fmla="*/ 1237 w 1366"/>
              <a:gd name="T53" fmla="*/ 993 h 1364"/>
              <a:gd name="T54" fmla="*/ 1259 w 1366"/>
              <a:gd name="T55" fmla="*/ 1009 h 1364"/>
              <a:gd name="T56" fmla="*/ 1289 w 1366"/>
              <a:gd name="T57" fmla="*/ 1008 h 1364"/>
              <a:gd name="T58" fmla="*/ 1357 w 1366"/>
              <a:gd name="T59" fmla="*/ 940 h 1364"/>
              <a:gd name="T60" fmla="*/ 1357 w 1366"/>
              <a:gd name="T61" fmla="*/ 940 h 1364"/>
              <a:gd name="T62" fmla="*/ 1357 w 1366"/>
              <a:gd name="T63" fmla="*/ 908 h 1364"/>
              <a:gd name="T64" fmla="*/ 391 w 1366"/>
              <a:gd name="T65" fmla="*/ 391 h 1364"/>
              <a:gd name="T66" fmla="*/ 224 w 1366"/>
              <a:gd name="T67" fmla="*/ 406 h 1364"/>
              <a:gd name="T68" fmla="*/ 406 w 1366"/>
              <a:gd name="T69" fmla="*/ 224 h 1364"/>
              <a:gd name="T70" fmla="*/ 391 w 1366"/>
              <a:gd name="T71" fmla="*/ 391 h 1364"/>
              <a:gd name="T72" fmla="*/ 511 w 1366"/>
              <a:gd name="T73" fmla="*/ 511 h 1364"/>
              <a:gd name="T74" fmla="*/ 667 w 1366"/>
              <a:gd name="T75" fmla="*/ 496 h 1364"/>
              <a:gd name="T76" fmla="*/ 495 w 1366"/>
              <a:gd name="T77" fmla="*/ 668 h 1364"/>
              <a:gd name="T78" fmla="*/ 511 w 1366"/>
              <a:gd name="T79" fmla="*/ 511 h 1364"/>
              <a:gd name="T80" fmla="*/ 557 w 1366"/>
              <a:gd name="T81" fmla="*/ 807 h 1364"/>
              <a:gd name="T82" fmla="*/ 526 w 1366"/>
              <a:gd name="T83" fmla="*/ 768 h 1364"/>
              <a:gd name="T84" fmla="*/ 768 w 1366"/>
              <a:gd name="T85" fmla="*/ 526 h 1364"/>
              <a:gd name="T86" fmla="*/ 807 w 1366"/>
              <a:gd name="T87" fmla="*/ 557 h 1364"/>
              <a:gd name="T88" fmla="*/ 838 w 1366"/>
              <a:gd name="T89" fmla="*/ 596 h 1364"/>
              <a:gd name="T90" fmla="*/ 596 w 1366"/>
              <a:gd name="T91" fmla="*/ 839 h 1364"/>
              <a:gd name="T92" fmla="*/ 557 w 1366"/>
              <a:gd name="T93" fmla="*/ 807 h 1364"/>
              <a:gd name="T94" fmla="*/ 853 w 1366"/>
              <a:gd name="T95" fmla="*/ 854 h 1364"/>
              <a:gd name="T96" fmla="*/ 697 w 1366"/>
              <a:gd name="T97" fmla="*/ 869 h 1364"/>
              <a:gd name="T98" fmla="*/ 869 w 1366"/>
              <a:gd name="T99" fmla="*/ 697 h 1364"/>
              <a:gd name="T100" fmla="*/ 853 w 1366"/>
              <a:gd name="T101" fmla="*/ 854 h 1364"/>
              <a:gd name="T102" fmla="*/ 958 w 1366"/>
              <a:gd name="T103" fmla="*/ 1140 h 1364"/>
              <a:gd name="T104" fmla="*/ 973 w 1366"/>
              <a:gd name="T105" fmla="*/ 973 h 1364"/>
              <a:gd name="T106" fmla="*/ 1140 w 1366"/>
              <a:gd name="T107" fmla="*/ 959 h 1364"/>
              <a:gd name="T108" fmla="*/ 958 w 1366"/>
              <a:gd name="T109" fmla="*/ 1140 h 1364"/>
              <a:gd name="T110" fmla="*/ 958 w 1366"/>
              <a:gd name="T111" fmla="*/ 1140 h 1364"/>
              <a:gd name="T112" fmla="*/ 958 w 1366"/>
              <a:gd name="T113" fmla="*/ 1140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66" h="1364">
                <a:moveTo>
                  <a:pt x="1357" y="908"/>
                </a:moveTo>
                <a:cubicBezTo>
                  <a:pt x="1357" y="908"/>
                  <a:pt x="1356" y="907"/>
                  <a:pt x="1355" y="907"/>
                </a:cubicBezTo>
                <a:cubicBezTo>
                  <a:pt x="1244" y="805"/>
                  <a:pt x="1114" y="808"/>
                  <a:pt x="1001" y="825"/>
                </a:cubicBezTo>
                <a:cubicBezTo>
                  <a:pt x="1019" y="707"/>
                  <a:pt x="1021" y="571"/>
                  <a:pt x="907" y="458"/>
                </a:cubicBezTo>
                <a:cubicBezTo>
                  <a:pt x="793" y="344"/>
                  <a:pt x="658" y="345"/>
                  <a:pt x="539" y="363"/>
                </a:cubicBezTo>
                <a:cubicBezTo>
                  <a:pt x="557" y="249"/>
                  <a:pt x="559" y="119"/>
                  <a:pt x="456" y="8"/>
                </a:cubicBezTo>
                <a:cubicBezTo>
                  <a:pt x="452" y="3"/>
                  <a:pt x="446" y="1"/>
                  <a:pt x="440" y="0"/>
                </a:cubicBezTo>
                <a:cubicBezTo>
                  <a:pt x="434" y="0"/>
                  <a:pt x="428" y="3"/>
                  <a:pt x="424" y="7"/>
                </a:cubicBezTo>
                <a:cubicBezTo>
                  <a:pt x="356" y="75"/>
                  <a:pt x="356" y="75"/>
                  <a:pt x="356" y="75"/>
                </a:cubicBezTo>
                <a:cubicBezTo>
                  <a:pt x="348" y="83"/>
                  <a:pt x="347" y="97"/>
                  <a:pt x="355" y="106"/>
                </a:cubicBezTo>
                <a:cubicBezTo>
                  <a:pt x="361" y="112"/>
                  <a:pt x="367" y="120"/>
                  <a:pt x="372" y="127"/>
                </a:cubicBezTo>
                <a:cubicBezTo>
                  <a:pt x="127" y="372"/>
                  <a:pt x="127" y="372"/>
                  <a:pt x="127" y="372"/>
                </a:cubicBezTo>
                <a:cubicBezTo>
                  <a:pt x="119" y="367"/>
                  <a:pt x="112" y="361"/>
                  <a:pt x="105" y="355"/>
                </a:cubicBezTo>
                <a:cubicBezTo>
                  <a:pt x="96" y="348"/>
                  <a:pt x="83" y="348"/>
                  <a:pt x="75" y="356"/>
                </a:cubicBezTo>
                <a:cubicBezTo>
                  <a:pt x="7" y="424"/>
                  <a:pt x="7" y="424"/>
                  <a:pt x="7" y="424"/>
                </a:cubicBezTo>
                <a:cubicBezTo>
                  <a:pt x="2" y="429"/>
                  <a:pt x="0" y="435"/>
                  <a:pt x="0" y="441"/>
                </a:cubicBezTo>
                <a:cubicBezTo>
                  <a:pt x="0" y="447"/>
                  <a:pt x="3" y="453"/>
                  <a:pt x="7" y="457"/>
                </a:cubicBezTo>
                <a:cubicBezTo>
                  <a:pt x="119" y="559"/>
                  <a:pt x="249" y="557"/>
                  <a:pt x="363" y="539"/>
                </a:cubicBezTo>
                <a:cubicBezTo>
                  <a:pt x="344" y="658"/>
                  <a:pt x="343" y="793"/>
                  <a:pt x="457" y="907"/>
                </a:cubicBezTo>
                <a:cubicBezTo>
                  <a:pt x="571" y="1021"/>
                  <a:pt x="706" y="1020"/>
                  <a:pt x="825" y="1001"/>
                </a:cubicBezTo>
                <a:cubicBezTo>
                  <a:pt x="807" y="1115"/>
                  <a:pt x="805" y="1245"/>
                  <a:pt x="908" y="1357"/>
                </a:cubicBezTo>
                <a:cubicBezTo>
                  <a:pt x="912" y="1361"/>
                  <a:pt x="917" y="1364"/>
                  <a:pt x="924" y="1364"/>
                </a:cubicBezTo>
                <a:cubicBezTo>
                  <a:pt x="930" y="1364"/>
                  <a:pt x="936" y="1362"/>
                  <a:pt x="940" y="1358"/>
                </a:cubicBezTo>
                <a:cubicBezTo>
                  <a:pt x="1008" y="1290"/>
                  <a:pt x="1008" y="1290"/>
                  <a:pt x="1008" y="1290"/>
                </a:cubicBezTo>
                <a:cubicBezTo>
                  <a:pt x="1016" y="1281"/>
                  <a:pt x="1017" y="1268"/>
                  <a:pt x="1009" y="1259"/>
                </a:cubicBezTo>
                <a:cubicBezTo>
                  <a:pt x="1003" y="1252"/>
                  <a:pt x="997" y="1245"/>
                  <a:pt x="992" y="1237"/>
                </a:cubicBezTo>
                <a:cubicBezTo>
                  <a:pt x="1237" y="993"/>
                  <a:pt x="1237" y="993"/>
                  <a:pt x="1237" y="993"/>
                </a:cubicBezTo>
                <a:cubicBezTo>
                  <a:pt x="1245" y="998"/>
                  <a:pt x="1252" y="1003"/>
                  <a:pt x="1259" y="1009"/>
                </a:cubicBezTo>
                <a:cubicBezTo>
                  <a:pt x="1267" y="1017"/>
                  <a:pt x="1281" y="1017"/>
                  <a:pt x="1289" y="1008"/>
                </a:cubicBezTo>
                <a:cubicBezTo>
                  <a:pt x="1357" y="940"/>
                  <a:pt x="1357" y="940"/>
                  <a:pt x="1357" y="940"/>
                </a:cubicBezTo>
                <a:cubicBezTo>
                  <a:pt x="1357" y="940"/>
                  <a:pt x="1357" y="940"/>
                  <a:pt x="1357" y="940"/>
                </a:cubicBezTo>
                <a:cubicBezTo>
                  <a:pt x="1366" y="931"/>
                  <a:pt x="1366" y="917"/>
                  <a:pt x="1357" y="908"/>
                </a:cubicBezTo>
                <a:close/>
                <a:moveTo>
                  <a:pt x="391" y="391"/>
                </a:moveTo>
                <a:cubicBezTo>
                  <a:pt x="326" y="404"/>
                  <a:pt x="272" y="411"/>
                  <a:pt x="224" y="406"/>
                </a:cubicBezTo>
                <a:cubicBezTo>
                  <a:pt x="406" y="224"/>
                  <a:pt x="406" y="224"/>
                  <a:pt x="406" y="224"/>
                </a:cubicBezTo>
                <a:cubicBezTo>
                  <a:pt x="411" y="273"/>
                  <a:pt x="404" y="327"/>
                  <a:pt x="391" y="391"/>
                </a:cubicBezTo>
                <a:close/>
                <a:moveTo>
                  <a:pt x="511" y="511"/>
                </a:moveTo>
                <a:cubicBezTo>
                  <a:pt x="571" y="499"/>
                  <a:pt x="621" y="492"/>
                  <a:pt x="667" y="496"/>
                </a:cubicBezTo>
                <a:cubicBezTo>
                  <a:pt x="495" y="668"/>
                  <a:pt x="495" y="668"/>
                  <a:pt x="495" y="668"/>
                </a:cubicBezTo>
                <a:cubicBezTo>
                  <a:pt x="492" y="622"/>
                  <a:pt x="499" y="571"/>
                  <a:pt x="511" y="511"/>
                </a:cubicBezTo>
                <a:close/>
                <a:moveTo>
                  <a:pt x="557" y="807"/>
                </a:moveTo>
                <a:cubicBezTo>
                  <a:pt x="545" y="795"/>
                  <a:pt x="534" y="782"/>
                  <a:pt x="526" y="768"/>
                </a:cubicBezTo>
                <a:cubicBezTo>
                  <a:pt x="768" y="526"/>
                  <a:pt x="768" y="526"/>
                  <a:pt x="768" y="526"/>
                </a:cubicBezTo>
                <a:cubicBezTo>
                  <a:pt x="782" y="534"/>
                  <a:pt x="795" y="545"/>
                  <a:pt x="807" y="557"/>
                </a:cubicBezTo>
                <a:cubicBezTo>
                  <a:pt x="819" y="569"/>
                  <a:pt x="830" y="582"/>
                  <a:pt x="838" y="596"/>
                </a:cubicBezTo>
                <a:cubicBezTo>
                  <a:pt x="596" y="839"/>
                  <a:pt x="596" y="839"/>
                  <a:pt x="596" y="839"/>
                </a:cubicBezTo>
                <a:cubicBezTo>
                  <a:pt x="582" y="830"/>
                  <a:pt x="569" y="820"/>
                  <a:pt x="557" y="807"/>
                </a:cubicBezTo>
                <a:close/>
                <a:moveTo>
                  <a:pt x="853" y="854"/>
                </a:moveTo>
                <a:cubicBezTo>
                  <a:pt x="793" y="865"/>
                  <a:pt x="743" y="872"/>
                  <a:pt x="697" y="869"/>
                </a:cubicBezTo>
                <a:cubicBezTo>
                  <a:pt x="869" y="697"/>
                  <a:pt x="869" y="697"/>
                  <a:pt x="869" y="697"/>
                </a:cubicBezTo>
                <a:cubicBezTo>
                  <a:pt x="872" y="743"/>
                  <a:pt x="865" y="793"/>
                  <a:pt x="853" y="854"/>
                </a:cubicBezTo>
                <a:close/>
                <a:moveTo>
                  <a:pt x="958" y="1140"/>
                </a:moveTo>
                <a:cubicBezTo>
                  <a:pt x="953" y="1092"/>
                  <a:pt x="960" y="1038"/>
                  <a:pt x="973" y="973"/>
                </a:cubicBezTo>
                <a:cubicBezTo>
                  <a:pt x="1038" y="961"/>
                  <a:pt x="1092" y="953"/>
                  <a:pt x="1140" y="959"/>
                </a:cubicBezTo>
                <a:lnTo>
                  <a:pt x="958" y="1140"/>
                </a:lnTo>
                <a:close/>
                <a:moveTo>
                  <a:pt x="958" y="1140"/>
                </a:moveTo>
                <a:cubicBezTo>
                  <a:pt x="958" y="1140"/>
                  <a:pt x="958" y="1140"/>
                  <a:pt x="958" y="1140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5666580" y="3380977"/>
            <a:ext cx="629388" cy="784656"/>
            <a:chOff x="8072437" y="3608388"/>
            <a:chExt cx="1081088" cy="1347788"/>
          </a:xfrm>
          <a:solidFill>
            <a:srgbClr val="245685"/>
          </a:solidFill>
        </p:grpSpPr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8072437" y="3608388"/>
              <a:ext cx="1081088" cy="1347788"/>
            </a:xfrm>
            <a:custGeom>
              <a:avLst/>
              <a:gdLst>
                <a:gd name="T0" fmla="*/ 965 w 1074"/>
                <a:gd name="T1" fmla="*/ 479 h 1341"/>
                <a:gd name="T2" fmla="*/ 714 w 1074"/>
                <a:gd name="T3" fmla="*/ 297 h 1341"/>
                <a:gd name="T4" fmla="*/ 711 w 1074"/>
                <a:gd name="T5" fmla="*/ 291 h 1341"/>
                <a:gd name="T6" fmla="*/ 711 w 1074"/>
                <a:gd name="T7" fmla="*/ 182 h 1341"/>
                <a:gd name="T8" fmla="*/ 744 w 1074"/>
                <a:gd name="T9" fmla="*/ 182 h 1341"/>
                <a:gd name="T10" fmla="*/ 809 w 1074"/>
                <a:gd name="T11" fmla="*/ 117 h 1341"/>
                <a:gd name="T12" fmla="*/ 809 w 1074"/>
                <a:gd name="T13" fmla="*/ 65 h 1341"/>
                <a:gd name="T14" fmla="*/ 744 w 1074"/>
                <a:gd name="T15" fmla="*/ 0 h 1341"/>
                <a:gd name="T16" fmla="*/ 330 w 1074"/>
                <a:gd name="T17" fmla="*/ 0 h 1341"/>
                <a:gd name="T18" fmla="*/ 265 w 1074"/>
                <a:gd name="T19" fmla="*/ 65 h 1341"/>
                <a:gd name="T20" fmla="*/ 265 w 1074"/>
                <a:gd name="T21" fmla="*/ 117 h 1341"/>
                <a:gd name="T22" fmla="*/ 330 w 1074"/>
                <a:gd name="T23" fmla="*/ 182 h 1341"/>
                <a:gd name="T24" fmla="*/ 363 w 1074"/>
                <a:gd name="T25" fmla="*/ 182 h 1341"/>
                <a:gd name="T26" fmla="*/ 363 w 1074"/>
                <a:gd name="T27" fmla="*/ 293 h 1341"/>
                <a:gd name="T28" fmla="*/ 358 w 1074"/>
                <a:gd name="T29" fmla="*/ 298 h 1341"/>
                <a:gd name="T30" fmla="*/ 109 w 1074"/>
                <a:gd name="T31" fmla="*/ 479 h 1341"/>
                <a:gd name="T32" fmla="*/ 0 w 1074"/>
                <a:gd name="T33" fmla="*/ 804 h 1341"/>
                <a:gd name="T34" fmla="*/ 537 w 1074"/>
                <a:gd name="T35" fmla="*/ 1341 h 1341"/>
                <a:gd name="T36" fmla="*/ 1074 w 1074"/>
                <a:gd name="T37" fmla="*/ 804 h 1341"/>
                <a:gd name="T38" fmla="*/ 965 w 1074"/>
                <a:gd name="T39" fmla="*/ 479 h 1341"/>
                <a:gd name="T40" fmla="*/ 404 w 1074"/>
                <a:gd name="T41" fmla="*/ 350 h 1341"/>
                <a:gd name="T42" fmla="*/ 423 w 1074"/>
                <a:gd name="T43" fmla="*/ 345 h 1341"/>
                <a:gd name="T44" fmla="*/ 427 w 1074"/>
                <a:gd name="T45" fmla="*/ 338 h 1341"/>
                <a:gd name="T46" fmla="*/ 427 w 1074"/>
                <a:gd name="T47" fmla="*/ 124 h 1341"/>
                <a:gd name="T48" fmla="*/ 420 w 1074"/>
                <a:gd name="T49" fmla="*/ 118 h 1341"/>
                <a:gd name="T50" fmla="*/ 333 w 1074"/>
                <a:gd name="T51" fmla="*/ 118 h 1341"/>
                <a:gd name="T52" fmla="*/ 329 w 1074"/>
                <a:gd name="T53" fmla="*/ 115 h 1341"/>
                <a:gd name="T54" fmla="*/ 329 w 1074"/>
                <a:gd name="T55" fmla="*/ 67 h 1341"/>
                <a:gd name="T56" fmla="*/ 332 w 1074"/>
                <a:gd name="T57" fmla="*/ 64 h 1341"/>
                <a:gd name="T58" fmla="*/ 743 w 1074"/>
                <a:gd name="T59" fmla="*/ 64 h 1341"/>
                <a:gd name="T60" fmla="*/ 745 w 1074"/>
                <a:gd name="T61" fmla="*/ 66 h 1341"/>
                <a:gd name="T62" fmla="*/ 745 w 1074"/>
                <a:gd name="T63" fmla="*/ 117 h 1341"/>
                <a:gd name="T64" fmla="*/ 744 w 1074"/>
                <a:gd name="T65" fmla="*/ 118 h 1341"/>
                <a:gd name="T66" fmla="*/ 655 w 1074"/>
                <a:gd name="T67" fmla="*/ 118 h 1341"/>
                <a:gd name="T68" fmla="*/ 647 w 1074"/>
                <a:gd name="T69" fmla="*/ 128 h 1341"/>
                <a:gd name="T70" fmla="*/ 647 w 1074"/>
                <a:gd name="T71" fmla="*/ 336 h 1341"/>
                <a:gd name="T72" fmla="*/ 652 w 1074"/>
                <a:gd name="T73" fmla="*/ 345 h 1341"/>
                <a:gd name="T74" fmla="*/ 670 w 1074"/>
                <a:gd name="T75" fmla="*/ 350 h 1341"/>
                <a:gd name="T76" fmla="*/ 943 w 1074"/>
                <a:gd name="T77" fmla="*/ 563 h 1341"/>
                <a:gd name="T78" fmla="*/ 935 w 1074"/>
                <a:gd name="T79" fmla="*/ 574 h 1341"/>
                <a:gd name="T80" fmla="*/ 142 w 1074"/>
                <a:gd name="T81" fmla="*/ 574 h 1341"/>
                <a:gd name="T82" fmla="*/ 132 w 1074"/>
                <a:gd name="T83" fmla="*/ 560 h 1341"/>
                <a:gd name="T84" fmla="*/ 404 w 1074"/>
                <a:gd name="T85" fmla="*/ 350 h 1341"/>
                <a:gd name="T86" fmla="*/ 537 w 1074"/>
                <a:gd name="T87" fmla="*/ 1277 h 1341"/>
                <a:gd name="T88" fmla="*/ 64 w 1074"/>
                <a:gd name="T89" fmla="*/ 804 h 1341"/>
                <a:gd name="T90" fmla="*/ 88 w 1074"/>
                <a:gd name="T91" fmla="*/ 655 h 1341"/>
                <a:gd name="T92" fmla="*/ 101 w 1074"/>
                <a:gd name="T93" fmla="*/ 644 h 1341"/>
                <a:gd name="T94" fmla="*/ 968 w 1074"/>
                <a:gd name="T95" fmla="*/ 644 h 1341"/>
                <a:gd name="T96" fmla="*/ 985 w 1074"/>
                <a:gd name="T97" fmla="*/ 652 h 1341"/>
                <a:gd name="T98" fmla="*/ 1010 w 1074"/>
                <a:gd name="T99" fmla="*/ 804 h 1341"/>
                <a:gd name="T100" fmla="*/ 537 w 1074"/>
                <a:gd name="T101" fmla="*/ 1277 h 1341"/>
                <a:gd name="T102" fmla="*/ 537 w 1074"/>
                <a:gd name="T103" fmla="*/ 1277 h 1341"/>
                <a:gd name="T104" fmla="*/ 537 w 1074"/>
                <a:gd name="T105" fmla="*/ 1277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74" h="1341">
                  <a:moveTo>
                    <a:pt x="965" y="479"/>
                  </a:moveTo>
                  <a:cubicBezTo>
                    <a:pt x="900" y="395"/>
                    <a:pt x="814" y="332"/>
                    <a:pt x="714" y="297"/>
                  </a:cubicBezTo>
                  <a:cubicBezTo>
                    <a:pt x="714" y="297"/>
                    <a:pt x="711" y="296"/>
                    <a:pt x="711" y="291"/>
                  </a:cubicBezTo>
                  <a:cubicBezTo>
                    <a:pt x="711" y="182"/>
                    <a:pt x="711" y="182"/>
                    <a:pt x="711" y="182"/>
                  </a:cubicBezTo>
                  <a:cubicBezTo>
                    <a:pt x="744" y="182"/>
                    <a:pt x="744" y="182"/>
                    <a:pt x="744" y="182"/>
                  </a:cubicBezTo>
                  <a:cubicBezTo>
                    <a:pt x="780" y="182"/>
                    <a:pt x="809" y="153"/>
                    <a:pt x="809" y="117"/>
                  </a:cubicBezTo>
                  <a:cubicBezTo>
                    <a:pt x="809" y="65"/>
                    <a:pt x="809" y="65"/>
                    <a:pt x="809" y="65"/>
                  </a:cubicBezTo>
                  <a:cubicBezTo>
                    <a:pt x="809" y="29"/>
                    <a:pt x="780" y="0"/>
                    <a:pt x="744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94" y="0"/>
                    <a:pt x="265" y="29"/>
                    <a:pt x="265" y="65"/>
                  </a:cubicBezTo>
                  <a:cubicBezTo>
                    <a:pt x="265" y="117"/>
                    <a:pt x="265" y="117"/>
                    <a:pt x="265" y="117"/>
                  </a:cubicBezTo>
                  <a:cubicBezTo>
                    <a:pt x="265" y="153"/>
                    <a:pt x="294" y="182"/>
                    <a:pt x="330" y="182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63" y="293"/>
                    <a:pt x="363" y="293"/>
                    <a:pt x="363" y="293"/>
                  </a:cubicBezTo>
                  <a:cubicBezTo>
                    <a:pt x="363" y="296"/>
                    <a:pt x="358" y="298"/>
                    <a:pt x="358" y="298"/>
                  </a:cubicBezTo>
                  <a:cubicBezTo>
                    <a:pt x="258" y="332"/>
                    <a:pt x="174" y="395"/>
                    <a:pt x="109" y="479"/>
                  </a:cubicBezTo>
                  <a:cubicBezTo>
                    <a:pt x="38" y="573"/>
                    <a:pt x="0" y="686"/>
                    <a:pt x="0" y="804"/>
                  </a:cubicBezTo>
                  <a:cubicBezTo>
                    <a:pt x="0" y="1100"/>
                    <a:pt x="241" y="1341"/>
                    <a:pt x="537" y="1341"/>
                  </a:cubicBezTo>
                  <a:cubicBezTo>
                    <a:pt x="833" y="1341"/>
                    <a:pt x="1074" y="1100"/>
                    <a:pt x="1074" y="804"/>
                  </a:cubicBezTo>
                  <a:cubicBezTo>
                    <a:pt x="1074" y="686"/>
                    <a:pt x="1036" y="573"/>
                    <a:pt x="965" y="479"/>
                  </a:cubicBezTo>
                  <a:close/>
                  <a:moveTo>
                    <a:pt x="404" y="350"/>
                  </a:moveTo>
                  <a:cubicBezTo>
                    <a:pt x="423" y="345"/>
                    <a:pt x="423" y="345"/>
                    <a:pt x="423" y="345"/>
                  </a:cubicBezTo>
                  <a:cubicBezTo>
                    <a:pt x="423" y="345"/>
                    <a:pt x="427" y="344"/>
                    <a:pt x="427" y="338"/>
                  </a:cubicBezTo>
                  <a:cubicBezTo>
                    <a:pt x="427" y="124"/>
                    <a:pt x="427" y="124"/>
                    <a:pt x="427" y="124"/>
                  </a:cubicBezTo>
                  <a:cubicBezTo>
                    <a:pt x="427" y="121"/>
                    <a:pt x="424" y="118"/>
                    <a:pt x="420" y="118"/>
                  </a:cubicBezTo>
                  <a:cubicBezTo>
                    <a:pt x="333" y="118"/>
                    <a:pt x="333" y="118"/>
                    <a:pt x="333" y="118"/>
                  </a:cubicBezTo>
                  <a:cubicBezTo>
                    <a:pt x="333" y="118"/>
                    <a:pt x="329" y="118"/>
                    <a:pt x="329" y="115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9" y="64"/>
                    <a:pt x="331" y="64"/>
                    <a:pt x="332" y="64"/>
                  </a:cubicBezTo>
                  <a:cubicBezTo>
                    <a:pt x="435" y="64"/>
                    <a:pt x="743" y="64"/>
                    <a:pt x="743" y="64"/>
                  </a:cubicBezTo>
                  <a:cubicBezTo>
                    <a:pt x="745" y="64"/>
                    <a:pt x="745" y="65"/>
                    <a:pt x="745" y="66"/>
                  </a:cubicBezTo>
                  <a:cubicBezTo>
                    <a:pt x="745" y="117"/>
                    <a:pt x="745" y="117"/>
                    <a:pt x="745" y="117"/>
                  </a:cubicBezTo>
                  <a:cubicBezTo>
                    <a:pt x="745" y="117"/>
                    <a:pt x="745" y="118"/>
                    <a:pt x="744" y="118"/>
                  </a:cubicBezTo>
                  <a:cubicBezTo>
                    <a:pt x="655" y="118"/>
                    <a:pt x="655" y="118"/>
                    <a:pt x="655" y="118"/>
                  </a:cubicBezTo>
                  <a:cubicBezTo>
                    <a:pt x="648" y="118"/>
                    <a:pt x="647" y="122"/>
                    <a:pt x="647" y="128"/>
                  </a:cubicBezTo>
                  <a:cubicBezTo>
                    <a:pt x="647" y="176"/>
                    <a:pt x="648" y="304"/>
                    <a:pt x="647" y="336"/>
                  </a:cubicBezTo>
                  <a:cubicBezTo>
                    <a:pt x="647" y="344"/>
                    <a:pt x="652" y="345"/>
                    <a:pt x="652" y="345"/>
                  </a:cubicBezTo>
                  <a:cubicBezTo>
                    <a:pt x="670" y="350"/>
                    <a:pt x="670" y="350"/>
                    <a:pt x="670" y="350"/>
                  </a:cubicBezTo>
                  <a:cubicBezTo>
                    <a:pt x="787" y="385"/>
                    <a:pt x="884" y="463"/>
                    <a:pt x="943" y="563"/>
                  </a:cubicBezTo>
                  <a:cubicBezTo>
                    <a:pt x="945" y="567"/>
                    <a:pt x="947" y="574"/>
                    <a:pt x="935" y="574"/>
                  </a:cubicBezTo>
                  <a:cubicBezTo>
                    <a:pt x="142" y="574"/>
                    <a:pt x="142" y="574"/>
                    <a:pt x="142" y="574"/>
                  </a:cubicBezTo>
                  <a:cubicBezTo>
                    <a:pt x="126" y="574"/>
                    <a:pt x="130" y="565"/>
                    <a:pt x="132" y="560"/>
                  </a:cubicBezTo>
                  <a:cubicBezTo>
                    <a:pt x="192" y="461"/>
                    <a:pt x="288" y="384"/>
                    <a:pt x="404" y="350"/>
                  </a:cubicBezTo>
                  <a:close/>
                  <a:moveTo>
                    <a:pt x="537" y="1277"/>
                  </a:moveTo>
                  <a:cubicBezTo>
                    <a:pt x="276" y="1277"/>
                    <a:pt x="64" y="1065"/>
                    <a:pt x="64" y="804"/>
                  </a:cubicBezTo>
                  <a:cubicBezTo>
                    <a:pt x="64" y="749"/>
                    <a:pt x="70" y="706"/>
                    <a:pt x="88" y="655"/>
                  </a:cubicBezTo>
                  <a:cubicBezTo>
                    <a:pt x="88" y="655"/>
                    <a:pt x="92" y="644"/>
                    <a:pt x="101" y="644"/>
                  </a:cubicBezTo>
                  <a:cubicBezTo>
                    <a:pt x="968" y="644"/>
                    <a:pt x="968" y="644"/>
                    <a:pt x="968" y="644"/>
                  </a:cubicBezTo>
                  <a:cubicBezTo>
                    <a:pt x="981" y="644"/>
                    <a:pt x="984" y="649"/>
                    <a:pt x="985" y="652"/>
                  </a:cubicBezTo>
                  <a:cubicBezTo>
                    <a:pt x="1001" y="700"/>
                    <a:pt x="1010" y="751"/>
                    <a:pt x="1010" y="804"/>
                  </a:cubicBezTo>
                  <a:cubicBezTo>
                    <a:pt x="1010" y="1065"/>
                    <a:pt x="798" y="1277"/>
                    <a:pt x="537" y="1277"/>
                  </a:cubicBezTo>
                  <a:close/>
                  <a:moveTo>
                    <a:pt x="537" y="1277"/>
                  </a:moveTo>
                  <a:cubicBezTo>
                    <a:pt x="537" y="1277"/>
                    <a:pt x="537" y="1277"/>
                    <a:pt x="537" y="12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9"/>
            <p:cNvSpPr>
              <a:spLocks noEditPoints="1"/>
            </p:cNvSpPr>
            <p:nvPr/>
          </p:nvSpPr>
          <p:spPr bwMode="auto">
            <a:xfrm>
              <a:off x="8245475" y="4367213"/>
              <a:ext cx="225425" cy="225425"/>
            </a:xfrm>
            <a:custGeom>
              <a:avLst/>
              <a:gdLst>
                <a:gd name="T0" fmla="*/ 223 w 223"/>
                <a:gd name="T1" fmla="*/ 111 h 223"/>
                <a:gd name="T2" fmla="*/ 111 w 223"/>
                <a:gd name="T3" fmla="*/ 223 h 223"/>
                <a:gd name="T4" fmla="*/ 0 w 223"/>
                <a:gd name="T5" fmla="*/ 111 h 223"/>
                <a:gd name="T6" fmla="*/ 111 w 223"/>
                <a:gd name="T7" fmla="*/ 0 h 223"/>
                <a:gd name="T8" fmla="*/ 223 w 223"/>
                <a:gd name="T9" fmla="*/ 111 h 223"/>
                <a:gd name="T10" fmla="*/ 223 w 223"/>
                <a:gd name="T11" fmla="*/ 111 h 223"/>
                <a:gd name="T12" fmla="*/ 223 w 223"/>
                <a:gd name="T13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23">
                  <a:moveTo>
                    <a:pt x="223" y="111"/>
                  </a:moveTo>
                  <a:cubicBezTo>
                    <a:pt x="223" y="173"/>
                    <a:pt x="173" y="223"/>
                    <a:pt x="111" y="223"/>
                  </a:cubicBezTo>
                  <a:cubicBezTo>
                    <a:pt x="50" y="223"/>
                    <a:pt x="0" y="173"/>
                    <a:pt x="0" y="111"/>
                  </a:cubicBezTo>
                  <a:cubicBezTo>
                    <a:pt x="0" y="50"/>
                    <a:pt x="50" y="0"/>
                    <a:pt x="111" y="0"/>
                  </a:cubicBezTo>
                  <a:cubicBezTo>
                    <a:pt x="173" y="0"/>
                    <a:pt x="223" y="50"/>
                    <a:pt x="223" y="111"/>
                  </a:cubicBezTo>
                  <a:close/>
                  <a:moveTo>
                    <a:pt x="223" y="111"/>
                  </a:moveTo>
                  <a:cubicBezTo>
                    <a:pt x="223" y="111"/>
                    <a:pt x="223" y="111"/>
                    <a:pt x="223" y="1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0"/>
            <p:cNvSpPr>
              <a:spLocks noEditPoints="1"/>
            </p:cNvSpPr>
            <p:nvPr/>
          </p:nvSpPr>
          <p:spPr bwMode="auto">
            <a:xfrm>
              <a:off x="8489950" y="4587875"/>
              <a:ext cx="147638" cy="146050"/>
            </a:xfrm>
            <a:custGeom>
              <a:avLst/>
              <a:gdLst>
                <a:gd name="T0" fmla="*/ 147 w 147"/>
                <a:gd name="T1" fmla="*/ 73 h 146"/>
                <a:gd name="T2" fmla="*/ 73 w 147"/>
                <a:gd name="T3" fmla="*/ 146 h 146"/>
                <a:gd name="T4" fmla="*/ 0 w 147"/>
                <a:gd name="T5" fmla="*/ 73 h 146"/>
                <a:gd name="T6" fmla="*/ 73 w 147"/>
                <a:gd name="T7" fmla="*/ 0 h 146"/>
                <a:gd name="T8" fmla="*/ 147 w 147"/>
                <a:gd name="T9" fmla="*/ 73 h 146"/>
                <a:gd name="T10" fmla="*/ 147 w 147"/>
                <a:gd name="T11" fmla="*/ 73 h 146"/>
                <a:gd name="T12" fmla="*/ 147 w 147"/>
                <a:gd name="T13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46">
                  <a:moveTo>
                    <a:pt x="147" y="73"/>
                  </a:moveTo>
                  <a:cubicBezTo>
                    <a:pt x="147" y="113"/>
                    <a:pt x="114" y="146"/>
                    <a:pt x="73" y="146"/>
                  </a:cubicBezTo>
                  <a:cubicBezTo>
                    <a:pt x="33" y="146"/>
                    <a:pt x="0" y="113"/>
                    <a:pt x="0" y="73"/>
                  </a:cubicBezTo>
                  <a:cubicBezTo>
                    <a:pt x="0" y="32"/>
                    <a:pt x="33" y="0"/>
                    <a:pt x="73" y="0"/>
                  </a:cubicBezTo>
                  <a:cubicBezTo>
                    <a:pt x="114" y="0"/>
                    <a:pt x="147" y="32"/>
                    <a:pt x="147" y="73"/>
                  </a:cubicBezTo>
                  <a:close/>
                  <a:moveTo>
                    <a:pt x="147" y="73"/>
                  </a:moveTo>
                  <a:cubicBezTo>
                    <a:pt x="147" y="73"/>
                    <a:pt x="147" y="73"/>
                    <a:pt x="147" y="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79897" y="4500578"/>
            <a:ext cx="750821" cy="750821"/>
            <a:chOff x="4968875" y="4389438"/>
            <a:chExt cx="1847850" cy="1847850"/>
          </a:xfrm>
          <a:solidFill>
            <a:srgbClr val="245685"/>
          </a:solidFill>
        </p:grpSpPr>
        <p:sp>
          <p:nvSpPr>
            <p:cNvPr id="101" name="Freeform 101"/>
            <p:cNvSpPr>
              <a:spLocks noEditPoints="1"/>
            </p:cNvSpPr>
            <p:nvPr/>
          </p:nvSpPr>
          <p:spPr bwMode="auto">
            <a:xfrm>
              <a:off x="6283325" y="4745038"/>
              <a:ext cx="82550" cy="95250"/>
            </a:xfrm>
            <a:custGeom>
              <a:avLst/>
              <a:gdLst>
                <a:gd name="T0" fmla="*/ 15 w 52"/>
                <a:gd name="T1" fmla="*/ 38 h 60"/>
                <a:gd name="T2" fmla="*/ 23 w 52"/>
                <a:gd name="T3" fmla="*/ 45 h 60"/>
                <a:gd name="T4" fmla="*/ 8 w 52"/>
                <a:gd name="T5" fmla="*/ 45 h 60"/>
                <a:gd name="T6" fmla="*/ 8 w 52"/>
                <a:gd name="T7" fmla="*/ 60 h 60"/>
                <a:gd name="T8" fmla="*/ 23 w 52"/>
                <a:gd name="T9" fmla="*/ 60 h 60"/>
                <a:gd name="T10" fmla="*/ 38 w 52"/>
                <a:gd name="T11" fmla="*/ 60 h 60"/>
                <a:gd name="T12" fmla="*/ 52 w 52"/>
                <a:gd name="T13" fmla="*/ 52 h 60"/>
                <a:gd name="T14" fmla="*/ 38 w 52"/>
                <a:gd name="T15" fmla="*/ 45 h 60"/>
                <a:gd name="T16" fmla="*/ 30 w 52"/>
                <a:gd name="T17" fmla="*/ 38 h 60"/>
                <a:gd name="T18" fmla="*/ 23 w 52"/>
                <a:gd name="T19" fmla="*/ 23 h 60"/>
                <a:gd name="T20" fmla="*/ 23 w 52"/>
                <a:gd name="T21" fmla="*/ 0 h 60"/>
                <a:gd name="T22" fmla="*/ 0 w 52"/>
                <a:gd name="T23" fmla="*/ 8 h 60"/>
                <a:gd name="T24" fmla="*/ 0 w 52"/>
                <a:gd name="T25" fmla="*/ 15 h 60"/>
                <a:gd name="T26" fmla="*/ 0 w 52"/>
                <a:gd name="T27" fmla="*/ 23 h 60"/>
                <a:gd name="T28" fmla="*/ 8 w 52"/>
                <a:gd name="T29" fmla="*/ 30 h 60"/>
                <a:gd name="T30" fmla="*/ 15 w 52"/>
                <a:gd name="T31" fmla="*/ 38 h 60"/>
                <a:gd name="T32" fmla="*/ 15 w 52"/>
                <a:gd name="T33" fmla="*/ 38 h 60"/>
                <a:gd name="T34" fmla="*/ 15 w 52"/>
                <a:gd name="T35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60">
                  <a:moveTo>
                    <a:pt x="15" y="38"/>
                  </a:moveTo>
                  <a:lnTo>
                    <a:pt x="23" y="45"/>
                  </a:lnTo>
                  <a:lnTo>
                    <a:pt x="8" y="45"/>
                  </a:lnTo>
                  <a:lnTo>
                    <a:pt x="8" y="60"/>
                  </a:lnTo>
                  <a:lnTo>
                    <a:pt x="23" y="60"/>
                  </a:lnTo>
                  <a:lnTo>
                    <a:pt x="38" y="60"/>
                  </a:lnTo>
                  <a:lnTo>
                    <a:pt x="52" y="52"/>
                  </a:lnTo>
                  <a:lnTo>
                    <a:pt x="38" y="45"/>
                  </a:lnTo>
                  <a:lnTo>
                    <a:pt x="30" y="38"/>
                  </a:lnTo>
                  <a:lnTo>
                    <a:pt x="23" y="23"/>
                  </a:lnTo>
                  <a:lnTo>
                    <a:pt x="23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8" y="30"/>
                  </a:lnTo>
                  <a:lnTo>
                    <a:pt x="15" y="38"/>
                  </a:lnTo>
                  <a:close/>
                  <a:moveTo>
                    <a:pt x="15" y="38"/>
                  </a:moveTo>
                  <a:lnTo>
                    <a:pt x="1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2"/>
            <p:cNvSpPr>
              <a:spLocks noEditPoints="1"/>
            </p:cNvSpPr>
            <p:nvPr/>
          </p:nvSpPr>
          <p:spPr bwMode="auto">
            <a:xfrm>
              <a:off x="6283325" y="4745038"/>
              <a:ext cx="82550" cy="95250"/>
            </a:xfrm>
            <a:custGeom>
              <a:avLst/>
              <a:gdLst>
                <a:gd name="T0" fmla="*/ 15 w 52"/>
                <a:gd name="T1" fmla="*/ 38 h 60"/>
                <a:gd name="T2" fmla="*/ 23 w 52"/>
                <a:gd name="T3" fmla="*/ 45 h 60"/>
                <a:gd name="T4" fmla="*/ 8 w 52"/>
                <a:gd name="T5" fmla="*/ 45 h 60"/>
                <a:gd name="T6" fmla="*/ 8 w 52"/>
                <a:gd name="T7" fmla="*/ 60 h 60"/>
                <a:gd name="T8" fmla="*/ 23 w 52"/>
                <a:gd name="T9" fmla="*/ 60 h 60"/>
                <a:gd name="T10" fmla="*/ 38 w 52"/>
                <a:gd name="T11" fmla="*/ 60 h 60"/>
                <a:gd name="T12" fmla="*/ 52 w 52"/>
                <a:gd name="T13" fmla="*/ 52 h 60"/>
                <a:gd name="T14" fmla="*/ 38 w 52"/>
                <a:gd name="T15" fmla="*/ 45 h 60"/>
                <a:gd name="T16" fmla="*/ 30 w 52"/>
                <a:gd name="T17" fmla="*/ 38 h 60"/>
                <a:gd name="T18" fmla="*/ 23 w 52"/>
                <a:gd name="T19" fmla="*/ 23 h 60"/>
                <a:gd name="T20" fmla="*/ 23 w 52"/>
                <a:gd name="T21" fmla="*/ 0 h 60"/>
                <a:gd name="T22" fmla="*/ 0 w 52"/>
                <a:gd name="T23" fmla="*/ 8 h 60"/>
                <a:gd name="T24" fmla="*/ 0 w 52"/>
                <a:gd name="T25" fmla="*/ 15 h 60"/>
                <a:gd name="T26" fmla="*/ 0 w 52"/>
                <a:gd name="T27" fmla="*/ 23 h 60"/>
                <a:gd name="T28" fmla="*/ 8 w 52"/>
                <a:gd name="T29" fmla="*/ 30 h 60"/>
                <a:gd name="T30" fmla="*/ 15 w 52"/>
                <a:gd name="T31" fmla="*/ 38 h 60"/>
                <a:gd name="T32" fmla="*/ 15 w 52"/>
                <a:gd name="T33" fmla="*/ 38 h 60"/>
                <a:gd name="T34" fmla="*/ 15 w 52"/>
                <a:gd name="T35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60">
                  <a:moveTo>
                    <a:pt x="15" y="38"/>
                  </a:moveTo>
                  <a:lnTo>
                    <a:pt x="23" y="45"/>
                  </a:lnTo>
                  <a:lnTo>
                    <a:pt x="8" y="45"/>
                  </a:lnTo>
                  <a:lnTo>
                    <a:pt x="8" y="60"/>
                  </a:lnTo>
                  <a:lnTo>
                    <a:pt x="23" y="60"/>
                  </a:lnTo>
                  <a:lnTo>
                    <a:pt x="38" y="60"/>
                  </a:lnTo>
                  <a:lnTo>
                    <a:pt x="52" y="52"/>
                  </a:lnTo>
                  <a:lnTo>
                    <a:pt x="38" y="45"/>
                  </a:lnTo>
                  <a:lnTo>
                    <a:pt x="30" y="38"/>
                  </a:lnTo>
                  <a:lnTo>
                    <a:pt x="23" y="23"/>
                  </a:lnTo>
                  <a:lnTo>
                    <a:pt x="23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8" y="30"/>
                  </a:lnTo>
                  <a:lnTo>
                    <a:pt x="15" y="38"/>
                  </a:lnTo>
                  <a:moveTo>
                    <a:pt x="15" y="38"/>
                  </a:moveTo>
                  <a:lnTo>
                    <a:pt x="15" y="3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3"/>
            <p:cNvSpPr>
              <a:spLocks noEditPoints="1"/>
            </p:cNvSpPr>
            <p:nvPr/>
          </p:nvSpPr>
          <p:spPr bwMode="auto">
            <a:xfrm>
              <a:off x="6235700" y="4781551"/>
              <a:ext cx="60325" cy="58738"/>
            </a:xfrm>
            <a:custGeom>
              <a:avLst/>
              <a:gdLst>
                <a:gd name="T0" fmla="*/ 30 w 38"/>
                <a:gd name="T1" fmla="*/ 15 h 37"/>
                <a:gd name="T2" fmla="*/ 38 w 38"/>
                <a:gd name="T3" fmla="*/ 7 h 37"/>
                <a:gd name="T4" fmla="*/ 23 w 38"/>
                <a:gd name="T5" fmla="*/ 0 h 37"/>
                <a:gd name="T6" fmla="*/ 8 w 38"/>
                <a:gd name="T7" fmla="*/ 7 h 37"/>
                <a:gd name="T8" fmla="*/ 0 w 38"/>
                <a:gd name="T9" fmla="*/ 22 h 37"/>
                <a:gd name="T10" fmla="*/ 0 w 38"/>
                <a:gd name="T11" fmla="*/ 37 h 37"/>
                <a:gd name="T12" fmla="*/ 8 w 38"/>
                <a:gd name="T13" fmla="*/ 37 h 37"/>
                <a:gd name="T14" fmla="*/ 30 w 38"/>
                <a:gd name="T15" fmla="*/ 15 h 37"/>
                <a:gd name="T16" fmla="*/ 30 w 38"/>
                <a:gd name="T17" fmla="*/ 15 h 37"/>
                <a:gd name="T18" fmla="*/ 30 w 38"/>
                <a:gd name="T19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7">
                  <a:moveTo>
                    <a:pt x="30" y="15"/>
                  </a:moveTo>
                  <a:lnTo>
                    <a:pt x="38" y="7"/>
                  </a:lnTo>
                  <a:lnTo>
                    <a:pt x="23" y="0"/>
                  </a:lnTo>
                  <a:lnTo>
                    <a:pt x="8" y="7"/>
                  </a:lnTo>
                  <a:lnTo>
                    <a:pt x="0" y="22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30" y="15"/>
                  </a:lnTo>
                  <a:close/>
                  <a:moveTo>
                    <a:pt x="30" y="15"/>
                  </a:moveTo>
                  <a:lnTo>
                    <a:pt x="3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4"/>
            <p:cNvSpPr>
              <a:spLocks noEditPoints="1"/>
            </p:cNvSpPr>
            <p:nvPr/>
          </p:nvSpPr>
          <p:spPr bwMode="auto">
            <a:xfrm>
              <a:off x="6235700" y="4781551"/>
              <a:ext cx="60325" cy="58738"/>
            </a:xfrm>
            <a:custGeom>
              <a:avLst/>
              <a:gdLst>
                <a:gd name="T0" fmla="*/ 30 w 38"/>
                <a:gd name="T1" fmla="*/ 15 h 37"/>
                <a:gd name="T2" fmla="*/ 38 w 38"/>
                <a:gd name="T3" fmla="*/ 7 h 37"/>
                <a:gd name="T4" fmla="*/ 23 w 38"/>
                <a:gd name="T5" fmla="*/ 0 h 37"/>
                <a:gd name="T6" fmla="*/ 8 w 38"/>
                <a:gd name="T7" fmla="*/ 7 h 37"/>
                <a:gd name="T8" fmla="*/ 0 w 38"/>
                <a:gd name="T9" fmla="*/ 22 h 37"/>
                <a:gd name="T10" fmla="*/ 0 w 38"/>
                <a:gd name="T11" fmla="*/ 37 h 37"/>
                <a:gd name="T12" fmla="*/ 8 w 38"/>
                <a:gd name="T13" fmla="*/ 37 h 37"/>
                <a:gd name="T14" fmla="*/ 30 w 38"/>
                <a:gd name="T15" fmla="*/ 15 h 37"/>
                <a:gd name="T16" fmla="*/ 30 w 38"/>
                <a:gd name="T17" fmla="*/ 15 h 37"/>
                <a:gd name="T18" fmla="*/ 30 w 38"/>
                <a:gd name="T19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7">
                  <a:moveTo>
                    <a:pt x="30" y="15"/>
                  </a:moveTo>
                  <a:lnTo>
                    <a:pt x="38" y="7"/>
                  </a:lnTo>
                  <a:lnTo>
                    <a:pt x="23" y="0"/>
                  </a:lnTo>
                  <a:lnTo>
                    <a:pt x="8" y="7"/>
                  </a:lnTo>
                  <a:lnTo>
                    <a:pt x="0" y="22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30" y="15"/>
                  </a:lnTo>
                  <a:moveTo>
                    <a:pt x="30" y="15"/>
                  </a:moveTo>
                  <a:lnTo>
                    <a:pt x="30" y="1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5"/>
            <p:cNvSpPr>
              <a:spLocks noEditPoints="1"/>
            </p:cNvSpPr>
            <p:nvPr/>
          </p:nvSpPr>
          <p:spPr bwMode="auto">
            <a:xfrm>
              <a:off x="5786438" y="4887913"/>
              <a:ext cx="58738" cy="34925"/>
            </a:xfrm>
            <a:custGeom>
              <a:avLst/>
              <a:gdLst>
                <a:gd name="T0" fmla="*/ 3 w 5"/>
                <a:gd name="T1" fmla="*/ 0 h 3"/>
                <a:gd name="T2" fmla="*/ 2 w 5"/>
                <a:gd name="T3" fmla="*/ 1 h 3"/>
                <a:gd name="T4" fmla="*/ 0 w 5"/>
                <a:gd name="T5" fmla="*/ 1 h 3"/>
                <a:gd name="T6" fmla="*/ 0 w 5"/>
                <a:gd name="T7" fmla="*/ 2 h 3"/>
                <a:gd name="T8" fmla="*/ 1 w 5"/>
                <a:gd name="T9" fmla="*/ 2 h 3"/>
                <a:gd name="T10" fmla="*/ 1 w 5"/>
                <a:gd name="T11" fmla="*/ 3 h 3"/>
                <a:gd name="T12" fmla="*/ 2 w 5"/>
                <a:gd name="T13" fmla="*/ 3 h 3"/>
                <a:gd name="T14" fmla="*/ 3 w 5"/>
                <a:gd name="T15" fmla="*/ 2 h 3"/>
                <a:gd name="T16" fmla="*/ 3 w 5"/>
                <a:gd name="T17" fmla="*/ 1 h 3"/>
                <a:gd name="T18" fmla="*/ 4 w 5"/>
                <a:gd name="T19" fmla="*/ 1 h 3"/>
                <a:gd name="T20" fmla="*/ 5 w 5"/>
                <a:gd name="T21" fmla="*/ 0 h 3"/>
                <a:gd name="T22" fmla="*/ 4 w 5"/>
                <a:gd name="T23" fmla="*/ 0 h 3"/>
                <a:gd name="T24" fmla="*/ 3 w 5"/>
                <a:gd name="T25" fmla="*/ 0 h 3"/>
                <a:gd name="T26" fmla="*/ 3 w 5"/>
                <a:gd name="T27" fmla="*/ 0 h 3"/>
                <a:gd name="T28" fmla="*/ 3 w 5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3" y="0"/>
                  </a:lnTo>
                  <a:close/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6"/>
            <p:cNvSpPr>
              <a:spLocks noEditPoints="1"/>
            </p:cNvSpPr>
            <p:nvPr/>
          </p:nvSpPr>
          <p:spPr bwMode="auto">
            <a:xfrm>
              <a:off x="5762625" y="4899026"/>
              <a:ext cx="11113" cy="23813"/>
            </a:xfrm>
            <a:custGeom>
              <a:avLst/>
              <a:gdLst>
                <a:gd name="T0" fmla="*/ 0 w 7"/>
                <a:gd name="T1" fmla="*/ 8 h 15"/>
                <a:gd name="T2" fmla="*/ 0 w 7"/>
                <a:gd name="T3" fmla="*/ 15 h 15"/>
                <a:gd name="T4" fmla="*/ 7 w 7"/>
                <a:gd name="T5" fmla="*/ 15 h 15"/>
                <a:gd name="T6" fmla="*/ 7 w 7"/>
                <a:gd name="T7" fmla="*/ 8 h 15"/>
                <a:gd name="T8" fmla="*/ 0 w 7"/>
                <a:gd name="T9" fmla="*/ 0 h 15"/>
                <a:gd name="T10" fmla="*/ 0 w 7"/>
                <a:gd name="T11" fmla="*/ 8 h 15"/>
                <a:gd name="T12" fmla="*/ 0 w 7"/>
                <a:gd name="T13" fmla="*/ 8 h 15"/>
                <a:gd name="T14" fmla="*/ 0 w 7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0" y="8"/>
                  </a:moveTo>
                  <a:lnTo>
                    <a:pt x="0" y="15"/>
                  </a:lnTo>
                  <a:lnTo>
                    <a:pt x="7" y="15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8"/>
                  </a:lnTo>
                  <a:close/>
                  <a:moveTo>
                    <a:pt x="0" y="8"/>
                  </a:move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7"/>
            <p:cNvSpPr>
              <a:spLocks noEditPoints="1"/>
            </p:cNvSpPr>
            <p:nvPr/>
          </p:nvSpPr>
          <p:spPr bwMode="auto">
            <a:xfrm>
              <a:off x="5762625" y="4899026"/>
              <a:ext cx="11113" cy="23813"/>
            </a:xfrm>
            <a:custGeom>
              <a:avLst/>
              <a:gdLst>
                <a:gd name="T0" fmla="*/ 0 w 7"/>
                <a:gd name="T1" fmla="*/ 8 h 15"/>
                <a:gd name="T2" fmla="*/ 0 w 7"/>
                <a:gd name="T3" fmla="*/ 15 h 15"/>
                <a:gd name="T4" fmla="*/ 7 w 7"/>
                <a:gd name="T5" fmla="*/ 15 h 15"/>
                <a:gd name="T6" fmla="*/ 7 w 7"/>
                <a:gd name="T7" fmla="*/ 8 h 15"/>
                <a:gd name="T8" fmla="*/ 0 w 7"/>
                <a:gd name="T9" fmla="*/ 0 h 15"/>
                <a:gd name="T10" fmla="*/ 0 w 7"/>
                <a:gd name="T11" fmla="*/ 8 h 15"/>
                <a:gd name="T12" fmla="*/ 0 w 7"/>
                <a:gd name="T13" fmla="*/ 8 h 15"/>
                <a:gd name="T14" fmla="*/ 0 w 7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0" y="8"/>
                  </a:moveTo>
                  <a:lnTo>
                    <a:pt x="0" y="15"/>
                  </a:lnTo>
                  <a:lnTo>
                    <a:pt x="7" y="15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8"/>
                  </a:lnTo>
                  <a:moveTo>
                    <a:pt x="0" y="8"/>
                  </a:moveTo>
                  <a:lnTo>
                    <a:pt x="0" y="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8"/>
            <p:cNvSpPr>
              <a:spLocks noEditPoints="1"/>
            </p:cNvSpPr>
            <p:nvPr/>
          </p:nvSpPr>
          <p:spPr bwMode="auto">
            <a:xfrm>
              <a:off x="4968875" y="4389438"/>
              <a:ext cx="1847850" cy="1847850"/>
            </a:xfrm>
            <a:custGeom>
              <a:avLst/>
              <a:gdLst>
                <a:gd name="T0" fmla="*/ 130 w 156"/>
                <a:gd name="T1" fmla="*/ 20 h 156"/>
                <a:gd name="T2" fmla="*/ 153 w 156"/>
                <a:gd name="T3" fmla="*/ 96 h 156"/>
                <a:gd name="T4" fmla="*/ 142 w 156"/>
                <a:gd name="T5" fmla="*/ 49 h 156"/>
                <a:gd name="T6" fmla="*/ 127 w 156"/>
                <a:gd name="T7" fmla="*/ 35 h 156"/>
                <a:gd name="T8" fmla="*/ 40 w 156"/>
                <a:gd name="T9" fmla="*/ 23 h 156"/>
                <a:gd name="T10" fmla="*/ 40 w 156"/>
                <a:gd name="T11" fmla="*/ 28 h 156"/>
                <a:gd name="T12" fmla="*/ 133 w 156"/>
                <a:gd name="T13" fmla="*/ 56 h 156"/>
                <a:gd name="T14" fmla="*/ 114 w 156"/>
                <a:gd name="T15" fmla="*/ 53 h 156"/>
                <a:gd name="T16" fmla="*/ 100 w 156"/>
                <a:gd name="T17" fmla="*/ 67 h 156"/>
                <a:gd name="T18" fmla="*/ 113 w 156"/>
                <a:gd name="T19" fmla="*/ 84 h 156"/>
                <a:gd name="T20" fmla="*/ 126 w 156"/>
                <a:gd name="T21" fmla="*/ 104 h 156"/>
                <a:gd name="T22" fmla="*/ 78 w 156"/>
                <a:gd name="T23" fmla="*/ 149 h 156"/>
                <a:gd name="T24" fmla="*/ 15 w 156"/>
                <a:gd name="T25" fmla="*/ 44 h 156"/>
                <a:gd name="T26" fmla="*/ 21 w 156"/>
                <a:gd name="T27" fmla="*/ 64 h 156"/>
                <a:gd name="T28" fmla="*/ 25 w 156"/>
                <a:gd name="T29" fmla="*/ 72 h 156"/>
                <a:gd name="T30" fmla="*/ 43 w 156"/>
                <a:gd name="T31" fmla="*/ 81 h 156"/>
                <a:gd name="T32" fmla="*/ 50 w 156"/>
                <a:gd name="T33" fmla="*/ 103 h 156"/>
                <a:gd name="T34" fmla="*/ 59 w 156"/>
                <a:gd name="T35" fmla="*/ 134 h 156"/>
                <a:gd name="T36" fmla="*/ 69 w 156"/>
                <a:gd name="T37" fmla="*/ 137 h 156"/>
                <a:gd name="T38" fmla="*/ 66 w 156"/>
                <a:gd name="T39" fmla="*/ 129 h 156"/>
                <a:gd name="T40" fmla="*/ 83 w 156"/>
                <a:gd name="T41" fmla="*/ 112 h 156"/>
                <a:gd name="T42" fmla="*/ 80 w 156"/>
                <a:gd name="T43" fmla="*/ 91 h 156"/>
                <a:gd name="T44" fmla="*/ 63 w 156"/>
                <a:gd name="T45" fmla="*/ 78 h 156"/>
                <a:gd name="T46" fmla="*/ 39 w 156"/>
                <a:gd name="T47" fmla="*/ 72 h 156"/>
                <a:gd name="T48" fmla="*/ 33 w 156"/>
                <a:gd name="T49" fmla="*/ 61 h 156"/>
                <a:gd name="T50" fmla="*/ 55 w 156"/>
                <a:gd name="T51" fmla="*/ 53 h 156"/>
                <a:gd name="T52" fmla="*/ 69 w 156"/>
                <a:gd name="T53" fmla="*/ 42 h 156"/>
                <a:gd name="T54" fmla="*/ 70 w 156"/>
                <a:gd name="T55" fmla="*/ 38 h 156"/>
                <a:gd name="T56" fmla="*/ 75 w 156"/>
                <a:gd name="T57" fmla="*/ 38 h 156"/>
                <a:gd name="T58" fmla="*/ 80 w 156"/>
                <a:gd name="T59" fmla="*/ 42 h 156"/>
                <a:gd name="T60" fmla="*/ 77 w 156"/>
                <a:gd name="T61" fmla="*/ 29 h 156"/>
                <a:gd name="T62" fmla="*/ 61 w 156"/>
                <a:gd name="T63" fmla="*/ 34 h 156"/>
                <a:gd name="T64" fmla="*/ 58 w 156"/>
                <a:gd name="T65" fmla="*/ 26 h 156"/>
                <a:gd name="T66" fmla="*/ 64 w 156"/>
                <a:gd name="T67" fmla="*/ 25 h 156"/>
                <a:gd name="T68" fmla="*/ 73 w 156"/>
                <a:gd name="T69" fmla="*/ 21 h 156"/>
                <a:gd name="T70" fmla="*/ 79 w 156"/>
                <a:gd name="T71" fmla="*/ 22 h 156"/>
                <a:gd name="T72" fmla="*/ 62 w 156"/>
                <a:gd name="T73" fmla="*/ 20 h 156"/>
                <a:gd name="T74" fmla="*/ 57 w 156"/>
                <a:gd name="T75" fmla="*/ 21 h 156"/>
                <a:gd name="T76" fmla="*/ 54 w 156"/>
                <a:gd name="T77" fmla="*/ 19 h 156"/>
                <a:gd name="T78" fmla="*/ 44 w 156"/>
                <a:gd name="T79" fmla="*/ 21 h 156"/>
                <a:gd name="T80" fmla="*/ 36 w 156"/>
                <a:gd name="T81" fmla="*/ 20 h 156"/>
                <a:gd name="T82" fmla="*/ 121 w 156"/>
                <a:gd name="T83" fmla="*/ 30 h 156"/>
                <a:gd name="T84" fmla="*/ 117 w 156"/>
                <a:gd name="T85" fmla="*/ 39 h 156"/>
                <a:gd name="T86" fmla="*/ 106 w 156"/>
                <a:gd name="T87" fmla="*/ 47 h 156"/>
                <a:gd name="T88" fmla="*/ 121 w 156"/>
                <a:gd name="T89" fmla="*/ 46 h 156"/>
                <a:gd name="T90" fmla="*/ 129 w 156"/>
                <a:gd name="T91" fmla="*/ 52 h 156"/>
                <a:gd name="T92" fmla="*/ 129 w 156"/>
                <a:gd name="T93" fmla="*/ 43 h 156"/>
                <a:gd name="T94" fmla="*/ 139 w 156"/>
                <a:gd name="T95" fmla="*/ 50 h 156"/>
                <a:gd name="T96" fmla="*/ 45 w 156"/>
                <a:gd name="T97" fmla="*/ 37 h 156"/>
                <a:gd name="T98" fmla="*/ 47 w 156"/>
                <a:gd name="T99" fmla="*/ 41 h 156"/>
                <a:gd name="T100" fmla="*/ 52 w 156"/>
                <a:gd name="T101" fmla="*/ 45 h 156"/>
                <a:gd name="T102" fmla="*/ 54 w 156"/>
                <a:gd name="T103" fmla="*/ 45 h 156"/>
                <a:gd name="T104" fmla="*/ 54 w 156"/>
                <a:gd name="T105" fmla="*/ 45 h 156"/>
                <a:gd name="T106" fmla="*/ 58 w 156"/>
                <a:gd name="T107" fmla="*/ 45 h 156"/>
                <a:gd name="T108" fmla="*/ 56 w 156"/>
                <a:gd name="T109" fmla="*/ 43 h 156"/>
                <a:gd name="T110" fmla="*/ 148 w 156"/>
                <a:gd name="T111" fmla="*/ 6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6" h="156">
                  <a:moveTo>
                    <a:pt x="156" y="77"/>
                  </a:moveTo>
                  <a:cubicBezTo>
                    <a:pt x="156" y="75"/>
                    <a:pt x="155" y="72"/>
                    <a:pt x="155" y="70"/>
                  </a:cubicBezTo>
                  <a:cubicBezTo>
                    <a:pt x="155" y="63"/>
                    <a:pt x="153" y="56"/>
                    <a:pt x="150" y="49"/>
                  </a:cubicBezTo>
                  <a:cubicBezTo>
                    <a:pt x="150" y="48"/>
                    <a:pt x="150" y="48"/>
                    <a:pt x="149" y="47"/>
                  </a:cubicBezTo>
                  <a:cubicBezTo>
                    <a:pt x="146" y="39"/>
                    <a:pt x="141" y="32"/>
                    <a:pt x="135" y="25"/>
                  </a:cubicBezTo>
                  <a:cubicBezTo>
                    <a:pt x="135" y="25"/>
                    <a:pt x="134" y="24"/>
                    <a:pt x="134" y="24"/>
                  </a:cubicBezTo>
                  <a:cubicBezTo>
                    <a:pt x="133" y="22"/>
                    <a:pt x="131" y="21"/>
                    <a:pt x="130" y="20"/>
                  </a:cubicBezTo>
                  <a:cubicBezTo>
                    <a:pt x="116" y="8"/>
                    <a:pt x="98" y="0"/>
                    <a:pt x="78" y="0"/>
                  </a:cubicBezTo>
                  <a:cubicBezTo>
                    <a:pt x="58" y="0"/>
                    <a:pt x="39" y="8"/>
                    <a:pt x="25" y="21"/>
                  </a:cubicBezTo>
                  <a:cubicBezTo>
                    <a:pt x="22" y="24"/>
                    <a:pt x="19" y="27"/>
                    <a:pt x="16" y="30"/>
                  </a:cubicBezTo>
                  <a:cubicBezTo>
                    <a:pt x="6" y="43"/>
                    <a:pt x="0" y="60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08" y="156"/>
                    <a:pt x="134" y="138"/>
                    <a:pt x="147" y="113"/>
                  </a:cubicBezTo>
                  <a:cubicBezTo>
                    <a:pt x="150" y="108"/>
                    <a:pt x="152" y="102"/>
                    <a:pt x="153" y="96"/>
                  </a:cubicBezTo>
                  <a:cubicBezTo>
                    <a:pt x="154" y="94"/>
                    <a:pt x="154" y="93"/>
                    <a:pt x="154" y="91"/>
                  </a:cubicBezTo>
                  <a:cubicBezTo>
                    <a:pt x="155" y="87"/>
                    <a:pt x="156" y="82"/>
                    <a:pt x="156" y="78"/>
                  </a:cubicBezTo>
                  <a:cubicBezTo>
                    <a:pt x="156" y="77"/>
                    <a:pt x="156" y="77"/>
                    <a:pt x="156" y="77"/>
                  </a:cubicBezTo>
                  <a:close/>
                  <a:moveTo>
                    <a:pt x="141" y="46"/>
                  </a:moveTo>
                  <a:cubicBezTo>
                    <a:pt x="141" y="45"/>
                    <a:pt x="141" y="45"/>
                    <a:pt x="141" y="45"/>
                  </a:cubicBezTo>
                  <a:cubicBezTo>
                    <a:pt x="142" y="46"/>
                    <a:pt x="143" y="48"/>
                    <a:pt x="143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41" y="49"/>
                    <a:pt x="141" y="49"/>
                  </a:cubicBezTo>
                  <a:lnTo>
                    <a:pt x="141" y="46"/>
                  </a:lnTo>
                  <a:close/>
                  <a:moveTo>
                    <a:pt x="130" y="32"/>
                  </a:moveTo>
                  <a:cubicBezTo>
                    <a:pt x="130" y="29"/>
                    <a:pt x="130" y="29"/>
                    <a:pt x="130" y="29"/>
                  </a:cubicBezTo>
                  <a:cubicBezTo>
                    <a:pt x="131" y="30"/>
                    <a:pt x="132" y="31"/>
                    <a:pt x="133" y="33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27" y="35"/>
                    <a:pt x="127" y="35"/>
                    <a:pt x="127" y="35"/>
                  </a:cubicBezTo>
                  <a:cubicBezTo>
                    <a:pt x="127" y="34"/>
                    <a:pt x="127" y="34"/>
                    <a:pt x="127" y="34"/>
                  </a:cubicBezTo>
                  <a:lnTo>
                    <a:pt x="130" y="32"/>
                  </a:lnTo>
                  <a:close/>
                  <a:moveTo>
                    <a:pt x="36" y="24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6" y="25"/>
                    <a:pt x="36" y="25"/>
                    <a:pt x="36" y="25"/>
                  </a:cubicBezTo>
                  <a:lnTo>
                    <a:pt x="36" y="24"/>
                  </a:lnTo>
                  <a:close/>
                  <a:moveTo>
                    <a:pt x="38" y="27"/>
                  </a:moveTo>
                  <a:cubicBezTo>
                    <a:pt x="38" y="27"/>
                    <a:pt x="40" y="27"/>
                    <a:pt x="40" y="27"/>
                  </a:cubicBezTo>
                  <a:cubicBezTo>
                    <a:pt x="40" y="27"/>
                    <a:pt x="40" y="28"/>
                    <a:pt x="40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8"/>
                    <a:pt x="36" y="28"/>
                    <a:pt x="36" y="28"/>
                  </a:cubicBezTo>
                  <a:lnTo>
                    <a:pt x="38" y="27"/>
                  </a:lnTo>
                  <a:close/>
                  <a:moveTo>
                    <a:pt x="146" y="58"/>
                  </a:moveTo>
                  <a:cubicBezTo>
                    <a:pt x="140" y="58"/>
                    <a:pt x="140" y="58"/>
                    <a:pt x="140" y="58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51"/>
                    <a:pt x="124" y="51"/>
                    <a:pt x="124" y="51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6" y="104"/>
                    <a:pt x="126" y="104"/>
                    <a:pt x="126" y="104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28" y="114"/>
                    <a:pt x="128" y="114"/>
                    <a:pt x="128" y="114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20" y="139"/>
                    <a:pt x="100" y="149"/>
                    <a:pt x="78" y="149"/>
                  </a:cubicBezTo>
                  <a:cubicBezTo>
                    <a:pt x="38" y="149"/>
                    <a:pt x="6" y="117"/>
                    <a:pt x="6" y="78"/>
                  </a:cubicBezTo>
                  <a:cubicBezTo>
                    <a:pt x="6" y="68"/>
                    <a:pt x="8" y="58"/>
                    <a:pt x="12" y="50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3"/>
                    <a:pt x="16" y="41"/>
                    <a:pt x="18" y="40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6"/>
                    <a:pt x="13" y="48"/>
                    <a:pt x="12" y="50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0" y="103"/>
                    <a:pt x="52" y="104"/>
                    <a:pt x="52" y="104"/>
                  </a:cubicBezTo>
                  <a:cubicBezTo>
                    <a:pt x="53" y="104"/>
                    <a:pt x="57" y="107"/>
                    <a:pt x="57" y="107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7" y="125"/>
                    <a:pt x="57" y="125"/>
                    <a:pt x="57" y="125"/>
                  </a:cubicBezTo>
                  <a:cubicBezTo>
                    <a:pt x="60" y="129"/>
                    <a:pt x="60" y="129"/>
                    <a:pt x="60" y="129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71" y="144"/>
                    <a:pt x="71" y="144"/>
                    <a:pt x="71" y="144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68" y="139"/>
                    <a:pt x="68" y="139"/>
                    <a:pt x="68" y="139"/>
                  </a:cubicBezTo>
                  <a:cubicBezTo>
                    <a:pt x="69" y="137"/>
                    <a:pt x="69" y="137"/>
                    <a:pt x="69" y="137"/>
                  </a:cubicBezTo>
                  <a:cubicBezTo>
                    <a:pt x="69" y="135"/>
                    <a:pt x="69" y="135"/>
                    <a:pt x="69" y="135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6" y="134"/>
                    <a:pt x="66" y="134"/>
                    <a:pt x="66" y="13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6" y="130"/>
                    <a:pt x="66" y="130"/>
                    <a:pt x="66" y="130"/>
                  </a:cubicBezTo>
                  <a:cubicBezTo>
                    <a:pt x="66" y="129"/>
                    <a:pt x="66" y="129"/>
                    <a:pt x="66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0"/>
                    <a:pt x="52" y="20"/>
                  </a:cubicBezTo>
                  <a:cubicBezTo>
                    <a:pt x="51" y="20"/>
                    <a:pt x="55" y="20"/>
                    <a:pt x="55" y="20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48" y="11"/>
                    <a:pt x="62" y="6"/>
                    <a:pt x="78" y="6"/>
                  </a:cubicBezTo>
                  <a:cubicBezTo>
                    <a:pt x="96" y="6"/>
                    <a:pt x="112" y="13"/>
                    <a:pt x="125" y="24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9" y="45"/>
                    <a:pt x="119" y="45"/>
                    <a:pt x="119" y="45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127" y="51"/>
                    <a:pt x="127" y="51"/>
                    <a:pt x="127" y="51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30" y="51"/>
                    <a:pt x="130" y="51"/>
                    <a:pt x="130" y="51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5" y="54"/>
                    <a:pt x="146" y="56"/>
                    <a:pt x="146" y="58"/>
                  </a:cubicBezTo>
                  <a:close/>
                  <a:moveTo>
                    <a:pt x="42" y="35"/>
                  </a:moveTo>
                  <a:cubicBezTo>
                    <a:pt x="44" y="34"/>
                    <a:pt x="44" y="34"/>
                    <a:pt x="44" y="34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8"/>
                    <a:pt x="44" y="38"/>
                    <a:pt x="44" y="38"/>
                  </a:cubicBezTo>
                  <a:lnTo>
                    <a:pt x="42" y="35"/>
                  </a:lnTo>
                  <a:close/>
                  <a:moveTo>
                    <a:pt x="52" y="41"/>
                  </a:moveTo>
                  <a:cubicBezTo>
                    <a:pt x="52" y="42"/>
                    <a:pt x="52" y="42"/>
                    <a:pt x="52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1"/>
                    <a:pt x="52" y="41"/>
                    <a:pt x="52" y="41"/>
                  </a:cubicBezTo>
                  <a:close/>
                  <a:moveTo>
                    <a:pt x="54" y="43"/>
                  </a:moveTo>
                  <a:cubicBezTo>
                    <a:pt x="54" y="44"/>
                    <a:pt x="54" y="44"/>
                    <a:pt x="54" y="44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3"/>
                    <a:pt x="52" y="43"/>
                    <a:pt x="52" y="43"/>
                  </a:cubicBezTo>
                  <a:lnTo>
                    <a:pt x="54" y="43"/>
                  </a:lnTo>
                  <a:close/>
                  <a:moveTo>
                    <a:pt x="53" y="42"/>
                  </a:moveTo>
                  <a:cubicBezTo>
                    <a:pt x="53" y="40"/>
                    <a:pt x="53" y="40"/>
                    <a:pt x="53" y="40"/>
                  </a:cubicBezTo>
                  <a:cubicBezTo>
                    <a:pt x="55" y="42"/>
                    <a:pt x="55" y="42"/>
                    <a:pt x="55" y="42"/>
                  </a:cubicBezTo>
                  <a:lnTo>
                    <a:pt x="53" y="42"/>
                  </a:lnTo>
                  <a:close/>
                  <a:moveTo>
                    <a:pt x="54" y="45"/>
                  </a:moveTo>
                  <a:cubicBezTo>
                    <a:pt x="54" y="47"/>
                    <a:pt x="54" y="47"/>
                    <a:pt x="54" y="47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lnTo>
                    <a:pt x="54" y="45"/>
                  </a:lnTo>
                  <a:close/>
                  <a:moveTo>
                    <a:pt x="48" y="43"/>
                  </a:moveTo>
                  <a:cubicBezTo>
                    <a:pt x="50" y="43"/>
                    <a:pt x="50" y="43"/>
                    <a:pt x="50" y="43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4"/>
                    <a:pt x="46" y="44"/>
                    <a:pt x="46" y="44"/>
                  </a:cubicBezTo>
                  <a:lnTo>
                    <a:pt x="48" y="43"/>
                  </a:lnTo>
                  <a:close/>
                  <a:moveTo>
                    <a:pt x="58" y="45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44"/>
                    <a:pt x="55" y="44"/>
                    <a:pt x="55" y="44"/>
                  </a:cubicBezTo>
                  <a:lnTo>
                    <a:pt x="58" y="45"/>
                  </a:lnTo>
                  <a:close/>
                  <a:moveTo>
                    <a:pt x="56" y="43"/>
                  </a:moveTo>
                  <a:cubicBezTo>
                    <a:pt x="56" y="42"/>
                    <a:pt x="56" y="42"/>
                    <a:pt x="56" y="4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4"/>
                    <a:pt x="57" y="44"/>
                    <a:pt x="57" y="44"/>
                  </a:cubicBezTo>
                  <a:lnTo>
                    <a:pt x="56" y="43"/>
                  </a:lnTo>
                  <a:close/>
                  <a:moveTo>
                    <a:pt x="147" y="62"/>
                  </a:moveTo>
                  <a:cubicBezTo>
                    <a:pt x="147" y="61"/>
                    <a:pt x="147" y="61"/>
                    <a:pt x="147" y="61"/>
                  </a:cubicBezTo>
                  <a:cubicBezTo>
                    <a:pt x="147" y="62"/>
                    <a:pt x="147" y="62"/>
                    <a:pt x="148" y="63"/>
                  </a:cubicBezTo>
                  <a:lnTo>
                    <a:pt x="147" y="62"/>
                  </a:lnTo>
                  <a:close/>
                  <a:moveTo>
                    <a:pt x="147" y="62"/>
                  </a:moveTo>
                  <a:cubicBezTo>
                    <a:pt x="147" y="62"/>
                    <a:pt x="147" y="62"/>
                    <a:pt x="147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9"/>
            <p:cNvSpPr>
              <a:spLocks noEditPoints="1"/>
            </p:cNvSpPr>
            <p:nvPr/>
          </p:nvSpPr>
          <p:spPr bwMode="auto">
            <a:xfrm>
              <a:off x="5111750" y="4911726"/>
              <a:ext cx="34925" cy="69850"/>
            </a:xfrm>
            <a:custGeom>
              <a:avLst/>
              <a:gdLst>
                <a:gd name="T0" fmla="*/ 0 w 3"/>
                <a:gd name="T1" fmla="*/ 4 h 6"/>
                <a:gd name="T2" fmla="*/ 0 w 3"/>
                <a:gd name="T3" fmla="*/ 6 h 6"/>
                <a:gd name="T4" fmla="*/ 3 w 3"/>
                <a:gd name="T5" fmla="*/ 0 h 6"/>
                <a:gd name="T6" fmla="*/ 0 w 3"/>
                <a:gd name="T7" fmla="*/ 4 h 6"/>
                <a:gd name="T8" fmla="*/ 0 w 3"/>
                <a:gd name="T9" fmla="*/ 4 h 6"/>
                <a:gd name="T10" fmla="*/ 0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2" y="2"/>
                    <a:pt x="3" y="0"/>
                  </a:cubicBezTo>
                  <a:lnTo>
                    <a:pt x="0" y="4"/>
                  </a:ln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0" name="Freeform 114"/>
          <p:cNvSpPr>
            <a:spLocks noEditPoints="1"/>
          </p:cNvSpPr>
          <p:nvPr/>
        </p:nvSpPr>
        <p:spPr bwMode="auto">
          <a:xfrm>
            <a:off x="1748666" y="4485492"/>
            <a:ext cx="735860" cy="780993"/>
          </a:xfrm>
          <a:custGeom>
            <a:avLst/>
            <a:gdLst>
              <a:gd name="T0" fmla="*/ 2241 w 2438"/>
              <a:gd name="T1" fmla="*/ 1207 h 2588"/>
              <a:gd name="T2" fmla="*/ 2036 w 2438"/>
              <a:gd name="T3" fmla="*/ 1514 h 2588"/>
              <a:gd name="T4" fmla="*/ 1892 w 2438"/>
              <a:gd name="T5" fmla="*/ 1612 h 2588"/>
              <a:gd name="T6" fmla="*/ 1746 w 2438"/>
              <a:gd name="T7" fmla="*/ 1514 h 2588"/>
              <a:gd name="T8" fmla="*/ 1504 w 2438"/>
              <a:gd name="T9" fmla="*/ 1165 h 2588"/>
              <a:gd name="T10" fmla="*/ 1437 w 2438"/>
              <a:gd name="T11" fmla="*/ 1090 h 2588"/>
              <a:gd name="T12" fmla="*/ 1434 w 2438"/>
              <a:gd name="T13" fmla="*/ 1091 h 2588"/>
              <a:gd name="T14" fmla="*/ 1320 w 2438"/>
              <a:gd name="T15" fmla="*/ 1327 h 2588"/>
              <a:gd name="T16" fmla="*/ 1524 w 2438"/>
              <a:gd name="T17" fmla="*/ 1518 h 2588"/>
              <a:gd name="T18" fmla="*/ 1711 w 2438"/>
              <a:gd name="T19" fmla="*/ 1655 h 2588"/>
              <a:gd name="T20" fmla="*/ 1803 w 2438"/>
              <a:gd name="T21" fmla="*/ 1782 h 2588"/>
              <a:gd name="T22" fmla="*/ 1698 w 2438"/>
              <a:gd name="T23" fmla="*/ 1930 h 2588"/>
              <a:gd name="T24" fmla="*/ 1794 w 2438"/>
              <a:gd name="T25" fmla="*/ 2003 h 2588"/>
              <a:gd name="T26" fmla="*/ 1783 w 2438"/>
              <a:gd name="T27" fmla="*/ 2156 h 2588"/>
              <a:gd name="T28" fmla="*/ 1808 w 2438"/>
              <a:gd name="T29" fmla="*/ 2184 h 2588"/>
              <a:gd name="T30" fmla="*/ 1134 w 2438"/>
              <a:gd name="T31" fmla="*/ 2448 h 2588"/>
              <a:gd name="T32" fmla="*/ 140 w 2438"/>
              <a:gd name="T33" fmla="*/ 1454 h 2588"/>
              <a:gd name="T34" fmla="*/ 254 w 2438"/>
              <a:gd name="T35" fmla="*/ 992 h 2588"/>
              <a:gd name="T36" fmla="*/ 394 w 2438"/>
              <a:gd name="T37" fmla="*/ 1364 h 2588"/>
              <a:gd name="T38" fmla="*/ 778 w 2438"/>
              <a:gd name="T39" fmla="*/ 1585 h 2588"/>
              <a:gd name="T40" fmla="*/ 645 w 2438"/>
              <a:gd name="T41" fmla="*/ 1800 h 2588"/>
              <a:gd name="T42" fmla="*/ 831 w 2438"/>
              <a:gd name="T43" fmla="*/ 2005 h 2588"/>
              <a:gd name="T44" fmla="*/ 844 w 2438"/>
              <a:gd name="T45" fmla="*/ 2268 h 2588"/>
              <a:gd name="T46" fmla="*/ 979 w 2438"/>
              <a:gd name="T47" fmla="*/ 2301 h 2588"/>
              <a:gd name="T48" fmla="*/ 1067 w 2438"/>
              <a:gd name="T49" fmla="*/ 2134 h 2588"/>
              <a:gd name="T50" fmla="*/ 1303 w 2438"/>
              <a:gd name="T51" fmla="*/ 1903 h 2588"/>
              <a:gd name="T52" fmla="*/ 954 w 2438"/>
              <a:gd name="T53" fmla="*/ 1588 h 2588"/>
              <a:gd name="T54" fmla="*/ 848 w 2438"/>
              <a:gd name="T55" fmla="*/ 1317 h 2588"/>
              <a:gd name="T56" fmla="*/ 644 w 2438"/>
              <a:gd name="T57" fmla="*/ 1288 h 2588"/>
              <a:gd name="T58" fmla="*/ 744 w 2438"/>
              <a:gd name="T59" fmla="*/ 1067 h 2588"/>
              <a:gd name="T60" fmla="*/ 1035 w 2438"/>
              <a:gd name="T61" fmla="*/ 1235 h 2588"/>
              <a:gd name="T62" fmla="*/ 1149 w 2438"/>
              <a:gd name="T63" fmla="*/ 1097 h 2588"/>
              <a:gd name="T64" fmla="*/ 1085 w 2438"/>
              <a:gd name="T65" fmla="*/ 988 h 2588"/>
              <a:gd name="T66" fmla="*/ 1262 w 2438"/>
              <a:gd name="T67" fmla="*/ 799 h 2588"/>
              <a:gd name="T68" fmla="*/ 1281 w 2438"/>
              <a:gd name="T69" fmla="*/ 777 h 2588"/>
              <a:gd name="T70" fmla="*/ 1236 w 2438"/>
              <a:gd name="T71" fmla="*/ 692 h 2588"/>
              <a:gd name="T72" fmla="*/ 1008 w 2438"/>
              <a:gd name="T73" fmla="*/ 533 h 2588"/>
              <a:gd name="T74" fmla="*/ 1190 w 2438"/>
              <a:gd name="T75" fmla="*/ 461 h 2588"/>
              <a:gd name="T76" fmla="*/ 1240 w 2438"/>
              <a:gd name="T77" fmla="*/ 465 h 2588"/>
              <a:gd name="T78" fmla="*/ 1279 w 2438"/>
              <a:gd name="T79" fmla="*/ 329 h 2588"/>
              <a:gd name="T80" fmla="*/ 1134 w 2438"/>
              <a:gd name="T81" fmla="*/ 319 h 2588"/>
              <a:gd name="T82" fmla="*/ 0 w 2438"/>
              <a:gd name="T83" fmla="*/ 1454 h 2588"/>
              <a:gd name="T84" fmla="*/ 1134 w 2438"/>
              <a:gd name="T85" fmla="*/ 2588 h 2588"/>
              <a:gd name="T86" fmla="*/ 2269 w 2438"/>
              <a:gd name="T87" fmla="*/ 1454 h 2588"/>
              <a:gd name="T88" fmla="*/ 2241 w 2438"/>
              <a:gd name="T89" fmla="*/ 1207 h 2588"/>
              <a:gd name="T90" fmla="*/ 1838 w 2438"/>
              <a:gd name="T91" fmla="*/ 31 h 2588"/>
              <a:gd name="T92" fmla="*/ 1355 w 2438"/>
              <a:gd name="T93" fmla="*/ 688 h 2588"/>
              <a:gd name="T94" fmla="*/ 1855 w 2438"/>
              <a:gd name="T95" fmla="*/ 1470 h 2588"/>
              <a:gd name="T96" fmla="*/ 1928 w 2438"/>
              <a:gd name="T97" fmla="*/ 1470 h 2588"/>
              <a:gd name="T98" fmla="*/ 2438 w 2438"/>
              <a:gd name="T99" fmla="*/ 574 h 2588"/>
              <a:gd name="T100" fmla="*/ 1838 w 2438"/>
              <a:gd name="T101" fmla="*/ 31 h 2588"/>
              <a:gd name="T102" fmla="*/ 1891 w 2438"/>
              <a:gd name="T103" fmla="*/ 863 h 2588"/>
              <a:gd name="T104" fmla="*/ 1603 w 2438"/>
              <a:gd name="T105" fmla="*/ 574 h 2588"/>
              <a:gd name="T106" fmla="*/ 1891 w 2438"/>
              <a:gd name="T107" fmla="*/ 286 h 2588"/>
              <a:gd name="T108" fmla="*/ 2180 w 2438"/>
              <a:gd name="T109" fmla="*/ 574 h 2588"/>
              <a:gd name="T110" fmla="*/ 1891 w 2438"/>
              <a:gd name="T111" fmla="*/ 863 h 2588"/>
              <a:gd name="T112" fmla="*/ 1891 w 2438"/>
              <a:gd name="T113" fmla="*/ 863 h 2588"/>
              <a:gd name="T114" fmla="*/ 1891 w 2438"/>
              <a:gd name="T115" fmla="*/ 863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38" h="2588">
                <a:moveTo>
                  <a:pt x="2241" y="1207"/>
                </a:moveTo>
                <a:cubicBezTo>
                  <a:pt x="2164" y="1293"/>
                  <a:pt x="2089" y="1386"/>
                  <a:pt x="2036" y="1514"/>
                </a:cubicBezTo>
                <a:cubicBezTo>
                  <a:pt x="2012" y="1574"/>
                  <a:pt x="1956" y="1612"/>
                  <a:pt x="1892" y="1612"/>
                </a:cubicBezTo>
                <a:cubicBezTo>
                  <a:pt x="1827" y="1612"/>
                  <a:pt x="1770" y="1574"/>
                  <a:pt x="1746" y="1514"/>
                </a:cubicBezTo>
                <a:cubicBezTo>
                  <a:pt x="1685" y="1365"/>
                  <a:pt x="1593" y="1263"/>
                  <a:pt x="1504" y="1165"/>
                </a:cubicBezTo>
                <a:cubicBezTo>
                  <a:pt x="1481" y="1141"/>
                  <a:pt x="1459" y="1116"/>
                  <a:pt x="1437" y="1090"/>
                </a:cubicBezTo>
                <a:cubicBezTo>
                  <a:pt x="1436" y="1091"/>
                  <a:pt x="1435" y="1091"/>
                  <a:pt x="1434" y="1091"/>
                </a:cubicBezTo>
                <a:cubicBezTo>
                  <a:pt x="1347" y="1118"/>
                  <a:pt x="1280" y="1233"/>
                  <a:pt x="1320" y="1327"/>
                </a:cubicBezTo>
                <a:cubicBezTo>
                  <a:pt x="1347" y="1391"/>
                  <a:pt x="1540" y="1379"/>
                  <a:pt x="1524" y="1518"/>
                </a:cubicBezTo>
                <a:cubicBezTo>
                  <a:pt x="1510" y="1631"/>
                  <a:pt x="1658" y="1661"/>
                  <a:pt x="1711" y="1655"/>
                </a:cubicBezTo>
                <a:cubicBezTo>
                  <a:pt x="1763" y="1649"/>
                  <a:pt x="1844" y="1742"/>
                  <a:pt x="1803" y="1782"/>
                </a:cubicBezTo>
                <a:cubicBezTo>
                  <a:pt x="1763" y="1823"/>
                  <a:pt x="1686" y="1825"/>
                  <a:pt x="1698" y="1930"/>
                </a:cubicBezTo>
                <a:cubicBezTo>
                  <a:pt x="1701" y="1961"/>
                  <a:pt x="1794" y="1957"/>
                  <a:pt x="1794" y="2003"/>
                </a:cubicBezTo>
                <a:cubicBezTo>
                  <a:pt x="1794" y="2050"/>
                  <a:pt x="1746" y="2103"/>
                  <a:pt x="1783" y="2156"/>
                </a:cubicBezTo>
                <a:cubicBezTo>
                  <a:pt x="1791" y="2168"/>
                  <a:pt x="1799" y="2177"/>
                  <a:pt x="1808" y="2184"/>
                </a:cubicBezTo>
                <a:cubicBezTo>
                  <a:pt x="1630" y="2347"/>
                  <a:pt x="1394" y="2448"/>
                  <a:pt x="1134" y="2448"/>
                </a:cubicBezTo>
                <a:cubicBezTo>
                  <a:pt x="586" y="2448"/>
                  <a:pt x="140" y="2002"/>
                  <a:pt x="140" y="1454"/>
                </a:cubicBezTo>
                <a:cubicBezTo>
                  <a:pt x="140" y="1287"/>
                  <a:pt x="182" y="1130"/>
                  <a:pt x="254" y="992"/>
                </a:cubicBezTo>
                <a:cubicBezTo>
                  <a:pt x="254" y="1171"/>
                  <a:pt x="349" y="1319"/>
                  <a:pt x="394" y="1364"/>
                </a:cubicBezTo>
                <a:cubicBezTo>
                  <a:pt x="540" y="1509"/>
                  <a:pt x="751" y="1463"/>
                  <a:pt x="778" y="1585"/>
                </a:cubicBezTo>
                <a:cubicBezTo>
                  <a:pt x="806" y="1707"/>
                  <a:pt x="633" y="1708"/>
                  <a:pt x="645" y="1800"/>
                </a:cubicBezTo>
                <a:cubicBezTo>
                  <a:pt x="656" y="1894"/>
                  <a:pt x="881" y="1919"/>
                  <a:pt x="831" y="2005"/>
                </a:cubicBezTo>
                <a:cubicBezTo>
                  <a:pt x="765" y="2119"/>
                  <a:pt x="876" y="2127"/>
                  <a:pt x="844" y="2268"/>
                </a:cubicBezTo>
                <a:cubicBezTo>
                  <a:pt x="826" y="2345"/>
                  <a:pt x="937" y="2360"/>
                  <a:pt x="979" y="2301"/>
                </a:cubicBezTo>
                <a:cubicBezTo>
                  <a:pt x="1010" y="2256"/>
                  <a:pt x="1004" y="2202"/>
                  <a:pt x="1067" y="2134"/>
                </a:cubicBezTo>
                <a:cubicBezTo>
                  <a:pt x="1144" y="2052"/>
                  <a:pt x="1323" y="2039"/>
                  <a:pt x="1303" y="1903"/>
                </a:cubicBezTo>
                <a:cubicBezTo>
                  <a:pt x="1269" y="1677"/>
                  <a:pt x="1050" y="1641"/>
                  <a:pt x="954" y="1588"/>
                </a:cubicBezTo>
                <a:cubicBezTo>
                  <a:pt x="845" y="1529"/>
                  <a:pt x="872" y="1385"/>
                  <a:pt x="848" y="1317"/>
                </a:cubicBezTo>
                <a:cubicBezTo>
                  <a:pt x="815" y="1220"/>
                  <a:pt x="704" y="1344"/>
                  <a:pt x="644" y="1288"/>
                </a:cubicBezTo>
                <a:cubicBezTo>
                  <a:pt x="546" y="1195"/>
                  <a:pt x="662" y="1064"/>
                  <a:pt x="744" y="1067"/>
                </a:cubicBezTo>
                <a:cubicBezTo>
                  <a:pt x="918" y="1072"/>
                  <a:pt x="971" y="1241"/>
                  <a:pt x="1035" y="1235"/>
                </a:cubicBezTo>
                <a:cubicBezTo>
                  <a:pt x="1097" y="1230"/>
                  <a:pt x="1138" y="1143"/>
                  <a:pt x="1149" y="1097"/>
                </a:cubicBezTo>
                <a:cubicBezTo>
                  <a:pt x="1172" y="996"/>
                  <a:pt x="1110" y="1041"/>
                  <a:pt x="1085" y="988"/>
                </a:cubicBezTo>
                <a:cubicBezTo>
                  <a:pt x="1051" y="918"/>
                  <a:pt x="1203" y="851"/>
                  <a:pt x="1262" y="799"/>
                </a:cubicBezTo>
                <a:cubicBezTo>
                  <a:pt x="1271" y="791"/>
                  <a:pt x="1278" y="784"/>
                  <a:pt x="1281" y="777"/>
                </a:cubicBezTo>
                <a:cubicBezTo>
                  <a:pt x="1299" y="742"/>
                  <a:pt x="1276" y="716"/>
                  <a:pt x="1236" y="692"/>
                </a:cubicBezTo>
                <a:cubicBezTo>
                  <a:pt x="1158" y="645"/>
                  <a:pt x="1015" y="607"/>
                  <a:pt x="1008" y="533"/>
                </a:cubicBezTo>
                <a:cubicBezTo>
                  <a:pt x="1004" y="487"/>
                  <a:pt x="1091" y="465"/>
                  <a:pt x="1190" y="461"/>
                </a:cubicBezTo>
                <a:cubicBezTo>
                  <a:pt x="1207" y="462"/>
                  <a:pt x="1223" y="464"/>
                  <a:pt x="1240" y="465"/>
                </a:cubicBezTo>
                <a:cubicBezTo>
                  <a:pt x="1248" y="419"/>
                  <a:pt x="1261" y="373"/>
                  <a:pt x="1279" y="329"/>
                </a:cubicBezTo>
                <a:cubicBezTo>
                  <a:pt x="1232" y="322"/>
                  <a:pt x="1183" y="319"/>
                  <a:pt x="1134" y="319"/>
                </a:cubicBezTo>
                <a:cubicBezTo>
                  <a:pt x="509" y="319"/>
                  <a:pt x="0" y="828"/>
                  <a:pt x="0" y="1454"/>
                </a:cubicBezTo>
                <a:cubicBezTo>
                  <a:pt x="0" y="2079"/>
                  <a:pt x="509" y="2588"/>
                  <a:pt x="1134" y="2588"/>
                </a:cubicBezTo>
                <a:cubicBezTo>
                  <a:pt x="1760" y="2588"/>
                  <a:pt x="2269" y="2079"/>
                  <a:pt x="2269" y="1454"/>
                </a:cubicBezTo>
                <a:cubicBezTo>
                  <a:pt x="2269" y="1369"/>
                  <a:pt x="2259" y="1286"/>
                  <a:pt x="2241" y="1207"/>
                </a:cubicBezTo>
                <a:close/>
                <a:moveTo>
                  <a:pt x="1838" y="31"/>
                </a:moveTo>
                <a:cubicBezTo>
                  <a:pt x="1518" y="61"/>
                  <a:pt x="1299" y="371"/>
                  <a:pt x="1355" y="688"/>
                </a:cubicBezTo>
                <a:cubicBezTo>
                  <a:pt x="1411" y="1010"/>
                  <a:pt x="1708" y="1109"/>
                  <a:pt x="1855" y="1470"/>
                </a:cubicBezTo>
                <a:cubicBezTo>
                  <a:pt x="1869" y="1502"/>
                  <a:pt x="1914" y="1503"/>
                  <a:pt x="1928" y="1470"/>
                </a:cubicBezTo>
                <a:cubicBezTo>
                  <a:pt x="2091" y="1069"/>
                  <a:pt x="2438" y="991"/>
                  <a:pt x="2438" y="574"/>
                </a:cubicBezTo>
                <a:cubicBezTo>
                  <a:pt x="2438" y="255"/>
                  <a:pt x="2164" y="0"/>
                  <a:pt x="1838" y="31"/>
                </a:cubicBezTo>
                <a:close/>
                <a:moveTo>
                  <a:pt x="1891" y="863"/>
                </a:moveTo>
                <a:cubicBezTo>
                  <a:pt x="1732" y="863"/>
                  <a:pt x="1603" y="734"/>
                  <a:pt x="1603" y="574"/>
                </a:cubicBezTo>
                <a:cubicBezTo>
                  <a:pt x="1603" y="415"/>
                  <a:pt x="1732" y="286"/>
                  <a:pt x="1891" y="286"/>
                </a:cubicBezTo>
                <a:cubicBezTo>
                  <a:pt x="2051" y="286"/>
                  <a:pt x="2180" y="415"/>
                  <a:pt x="2180" y="574"/>
                </a:cubicBezTo>
                <a:cubicBezTo>
                  <a:pt x="2180" y="734"/>
                  <a:pt x="2051" y="863"/>
                  <a:pt x="1891" y="863"/>
                </a:cubicBezTo>
                <a:close/>
                <a:moveTo>
                  <a:pt x="1891" y="863"/>
                </a:moveTo>
                <a:cubicBezTo>
                  <a:pt x="1891" y="863"/>
                  <a:pt x="1891" y="863"/>
                  <a:pt x="1891" y="863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21"/>
          <p:cNvSpPr>
            <a:spLocks noEditPoints="1"/>
          </p:cNvSpPr>
          <p:nvPr/>
        </p:nvSpPr>
        <p:spPr bwMode="auto">
          <a:xfrm>
            <a:off x="2895231" y="4504078"/>
            <a:ext cx="743819" cy="743819"/>
          </a:xfrm>
          <a:custGeom>
            <a:avLst/>
            <a:gdLst>
              <a:gd name="T0" fmla="*/ 0 w 767"/>
              <a:gd name="T1" fmla="*/ 384 h 768"/>
              <a:gd name="T2" fmla="*/ 767 w 767"/>
              <a:gd name="T3" fmla="*/ 384 h 768"/>
              <a:gd name="T4" fmla="*/ 270 w 767"/>
              <a:gd name="T5" fmla="*/ 121 h 768"/>
              <a:gd name="T6" fmla="*/ 133 w 767"/>
              <a:gd name="T7" fmla="*/ 246 h 768"/>
              <a:gd name="T8" fmla="*/ 109 w 767"/>
              <a:gd name="T9" fmla="*/ 465 h 768"/>
              <a:gd name="T10" fmla="*/ 109 w 767"/>
              <a:gd name="T11" fmla="*/ 303 h 768"/>
              <a:gd name="T12" fmla="*/ 188 w 767"/>
              <a:gd name="T13" fmla="*/ 384 h 768"/>
              <a:gd name="T14" fmla="*/ 109 w 767"/>
              <a:gd name="T15" fmla="*/ 465 h 768"/>
              <a:gd name="T16" fmla="*/ 209 w 767"/>
              <a:gd name="T17" fmla="*/ 522 h 768"/>
              <a:gd name="T18" fmla="*/ 133 w 767"/>
              <a:gd name="T19" fmla="*/ 522 h 768"/>
              <a:gd name="T20" fmla="*/ 269 w 767"/>
              <a:gd name="T21" fmla="*/ 522 h 768"/>
              <a:gd name="T22" fmla="*/ 355 w 767"/>
              <a:gd name="T23" fmla="*/ 657 h 768"/>
              <a:gd name="T24" fmla="*/ 254 w 767"/>
              <a:gd name="T25" fmla="*/ 465 h 768"/>
              <a:gd name="T26" fmla="*/ 254 w 767"/>
              <a:gd name="T27" fmla="*/ 303 h 768"/>
              <a:gd name="T28" fmla="*/ 355 w 767"/>
              <a:gd name="T29" fmla="*/ 465 h 768"/>
              <a:gd name="T30" fmla="*/ 269 w 767"/>
              <a:gd name="T31" fmla="*/ 245 h 768"/>
              <a:gd name="T32" fmla="*/ 355 w 767"/>
              <a:gd name="T33" fmla="*/ 245 h 768"/>
              <a:gd name="T34" fmla="*/ 558 w 767"/>
              <a:gd name="T35" fmla="*/ 245 h 768"/>
              <a:gd name="T36" fmla="*/ 633 w 767"/>
              <a:gd name="T37" fmla="*/ 245 h 768"/>
              <a:gd name="T38" fmla="*/ 497 w 767"/>
              <a:gd name="T39" fmla="*/ 246 h 768"/>
              <a:gd name="T40" fmla="*/ 412 w 767"/>
              <a:gd name="T41" fmla="*/ 111 h 768"/>
              <a:gd name="T42" fmla="*/ 513 w 767"/>
              <a:gd name="T43" fmla="*/ 303 h 768"/>
              <a:gd name="T44" fmla="*/ 513 w 767"/>
              <a:gd name="T45" fmla="*/ 465 h 768"/>
              <a:gd name="T46" fmla="*/ 411 w 767"/>
              <a:gd name="T47" fmla="*/ 303 h 768"/>
              <a:gd name="T48" fmla="*/ 412 w 767"/>
              <a:gd name="T49" fmla="*/ 522 h 768"/>
              <a:gd name="T50" fmla="*/ 412 w 767"/>
              <a:gd name="T51" fmla="*/ 658 h 768"/>
              <a:gd name="T52" fmla="*/ 496 w 767"/>
              <a:gd name="T53" fmla="*/ 647 h 768"/>
              <a:gd name="T54" fmla="*/ 633 w 767"/>
              <a:gd name="T55" fmla="*/ 522 h 768"/>
              <a:gd name="T56" fmla="*/ 669 w 767"/>
              <a:gd name="T57" fmla="*/ 384 h 768"/>
              <a:gd name="T58" fmla="*/ 571 w 767"/>
              <a:gd name="T59" fmla="*/ 465 h 768"/>
              <a:gd name="T60" fmla="*/ 571 w 767"/>
              <a:gd name="T61" fmla="*/ 303 h 768"/>
              <a:gd name="T62" fmla="*/ 669 w 767"/>
              <a:gd name="T63" fmla="*/ 384 h 768"/>
              <a:gd name="T64" fmla="*/ 669 w 767"/>
              <a:gd name="T65" fmla="*/ 384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67" h="768">
                <a:moveTo>
                  <a:pt x="383" y="0"/>
                </a:moveTo>
                <a:cubicBezTo>
                  <a:pt x="172" y="0"/>
                  <a:pt x="0" y="172"/>
                  <a:pt x="0" y="384"/>
                </a:cubicBezTo>
                <a:cubicBezTo>
                  <a:pt x="0" y="595"/>
                  <a:pt x="172" y="768"/>
                  <a:pt x="383" y="768"/>
                </a:cubicBezTo>
                <a:cubicBezTo>
                  <a:pt x="595" y="768"/>
                  <a:pt x="767" y="595"/>
                  <a:pt x="767" y="384"/>
                </a:cubicBezTo>
                <a:cubicBezTo>
                  <a:pt x="767" y="172"/>
                  <a:pt x="595" y="0"/>
                  <a:pt x="383" y="0"/>
                </a:cubicBezTo>
                <a:close/>
                <a:moveTo>
                  <a:pt x="270" y="121"/>
                </a:moveTo>
                <a:cubicBezTo>
                  <a:pt x="247" y="154"/>
                  <a:pt x="224" y="195"/>
                  <a:pt x="209" y="246"/>
                </a:cubicBezTo>
                <a:cubicBezTo>
                  <a:pt x="133" y="246"/>
                  <a:pt x="133" y="246"/>
                  <a:pt x="133" y="246"/>
                </a:cubicBezTo>
                <a:cubicBezTo>
                  <a:pt x="164" y="191"/>
                  <a:pt x="212" y="146"/>
                  <a:pt x="270" y="121"/>
                </a:cubicBezTo>
                <a:close/>
                <a:moveTo>
                  <a:pt x="109" y="465"/>
                </a:moveTo>
                <a:cubicBezTo>
                  <a:pt x="101" y="440"/>
                  <a:pt x="97" y="412"/>
                  <a:pt x="97" y="384"/>
                </a:cubicBezTo>
                <a:cubicBezTo>
                  <a:pt x="97" y="356"/>
                  <a:pt x="101" y="329"/>
                  <a:pt x="109" y="303"/>
                </a:cubicBezTo>
                <a:cubicBezTo>
                  <a:pt x="195" y="303"/>
                  <a:pt x="195" y="303"/>
                  <a:pt x="195" y="303"/>
                </a:cubicBezTo>
                <a:cubicBezTo>
                  <a:pt x="191" y="329"/>
                  <a:pt x="188" y="355"/>
                  <a:pt x="188" y="384"/>
                </a:cubicBezTo>
                <a:cubicBezTo>
                  <a:pt x="188" y="413"/>
                  <a:pt x="191" y="440"/>
                  <a:pt x="195" y="465"/>
                </a:cubicBezTo>
                <a:lnTo>
                  <a:pt x="109" y="465"/>
                </a:lnTo>
                <a:close/>
                <a:moveTo>
                  <a:pt x="133" y="522"/>
                </a:moveTo>
                <a:cubicBezTo>
                  <a:pt x="209" y="522"/>
                  <a:pt x="209" y="522"/>
                  <a:pt x="209" y="522"/>
                </a:cubicBezTo>
                <a:cubicBezTo>
                  <a:pt x="224" y="573"/>
                  <a:pt x="247" y="614"/>
                  <a:pt x="270" y="647"/>
                </a:cubicBezTo>
                <a:cubicBezTo>
                  <a:pt x="212" y="621"/>
                  <a:pt x="164" y="577"/>
                  <a:pt x="133" y="522"/>
                </a:cubicBezTo>
                <a:close/>
                <a:moveTo>
                  <a:pt x="355" y="657"/>
                </a:moveTo>
                <a:cubicBezTo>
                  <a:pt x="327" y="629"/>
                  <a:pt x="292" y="585"/>
                  <a:pt x="269" y="522"/>
                </a:cubicBezTo>
                <a:cubicBezTo>
                  <a:pt x="355" y="522"/>
                  <a:pt x="355" y="522"/>
                  <a:pt x="355" y="522"/>
                </a:cubicBezTo>
                <a:lnTo>
                  <a:pt x="355" y="657"/>
                </a:lnTo>
                <a:close/>
                <a:moveTo>
                  <a:pt x="355" y="465"/>
                </a:moveTo>
                <a:cubicBezTo>
                  <a:pt x="254" y="465"/>
                  <a:pt x="254" y="465"/>
                  <a:pt x="254" y="465"/>
                </a:cubicBezTo>
                <a:cubicBezTo>
                  <a:pt x="249" y="440"/>
                  <a:pt x="246" y="413"/>
                  <a:pt x="246" y="384"/>
                </a:cubicBezTo>
                <a:cubicBezTo>
                  <a:pt x="246" y="355"/>
                  <a:pt x="249" y="328"/>
                  <a:pt x="254" y="303"/>
                </a:cubicBezTo>
                <a:cubicBezTo>
                  <a:pt x="355" y="303"/>
                  <a:pt x="355" y="303"/>
                  <a:pt x="355" y="303"/>
                </a:cubicBezTo>
                <a:lnTo>
                  <a:pt x="355" y="465"/>
                </a:lnTo>
                <a:close/>
                <a:moveTo>
                  <a:pt x="355" y="245"/>
                </a:moveTo>
                <a:cubicBezTo>
                  <a:pt x="269" y="245"/>
                  <a:pt x="269" y="245"/>
                  <a:pt x="269" y="245"/>
                </a:cubicBezTo>
                <a:cubicBezTo>
                  <a:pt x="292" y="182"/>
                  <a:pt x="327" y="138"/>
                  <a:pt x="355" y="110"/>
                </a:cubicBezTo>
                <a:lnTo>
                  <a:pt x="355" y="245"/>
                </a:lnTo>
                <a:close/>
                <a:moveTo>
                  <a:pt x="633" y="245"/>
                </a:moveTo>
                <a:cubicBezTo>
                  <a:pt x="558" y="245"/>
                  <a:pt x="558" y="245"/>
                  <a:pt x="558" y="245"/>
                </a:cubicBezTo>
                <a:cubicBezTo>
                  <a:pt x="542" y="195"/>
                  <a:pt x="520" y="154"/>
                  <a:pt x="496" y="121"/>
                </a:cubicBezTo>
                <a:cubicBezTo>
                  <a:pt x="555" y="146"/>
                  <a:pt x="603" y="191"/>
                  <a:pt x="633" y="245"/>
                </a:cubicBezTo>
                <a:close/>
                <a:moveTo>
                  <a:pt x="412" y="111"/>
                </a:moveTo>
                <a:cubicBezTo>
                  <a:pt x="440" y="139"/>
                  <a:pt x="474" y="183"/>
                  <a:pt x="497" y="246"/>
                </a:cubicBezTo>
                <a:cubicBezTo>
                  <a:pt x="412" y="246"/>
                  <a:pt x="412" y="246"/>
                  <a:pt x="412" y="246"/>
                </a:cubicBezTo>
                <a:lnTo>
                  <a:pt x="412" y="111"/>
                </a:lnTo>
                <a:close/>
                <a:moveTo>
                  <a:pt x="412" y="303"/>
                </a:moveTo>
                <a:cubicBezTo>
                  <a:pt x="513" y="303"/>
                  <a:pt x="513" y="303"/>
                  <a:pt x="513" y="303"/>
                </a:cubicBezTo>
                <a:cubicBezTo>
                  <a:pt x="517" y="328"/>
                  <a:pt x="520" y="355"/>
                  <a:pt x="520" y="384"/>
                </a:cubicBezTo>
                <a:cubicBezTo>
                  <a:pt x="520" y="413"/>
                  <a:pt x="517" y="440"/>
                  <a:pt x="513" y="465"/>
                </a:cubicBezTo>
                <a:cubicBezTo>
                  <a:pt x="411" y="465"/>
                  <a:pt x="411" y="465"/>
                  <a:pt x="411" y="465"/>
                </a:cubicBezTo>
                <a:cubicBezTo>
                  <a:pt x="411" y="303"/>
                  <a:pt x="411" y="303"/>
                  <a:pt x="411" y="303"/>
                </a:cubicBezTo>
                <a:lnTo>
                  <a:pt x="412" y="303"/>
                </a:lnTo>
                <a:close/>
                <a:moveTo>
                  <a:pt x="412" y="522"/>
                </a:moveTo>
                <a:cubicBezTo>
                  <a:pt x="497" y="522"/>
                  <a:pt x="497" y="522"/>
                  <a:pt x="497" y="522"/>
                </a:cubicBezTo>
                <a:cubicBezTo>
                  <a:pt x="475" y="585"/>
                  <a:pt x="440" y="630"/>
                  <a:pt x="412" y="658"/>
                </a:cubicBezTo>
                <a:lnTo>
                  <a:pt x="412" y="522"/>
                </a:lnTo>
                <a:close/>
                <a:moveTo>
                  <a:pt x="496" y="647"/>
                </a:moveTo>
                <a:cubicBezTo>
                  <a:pt x="520" y="614"/>
                  <a:pt x="542" y="573"/>
                  <a:pt x="558" y="522"/>
                </a:cubicBezTo>
                <a:cubicBezTo>
                  <a:pt x="633" y="522"/>
                  <a:pt x="633" y="522"/>
                  <a:pt x="633" y="522"/>
                </a:cubicBezTo>
                <a:cubicBezTo>
                  <a:pt x="603" y="577"/>
                  <a:pt x="555" y="621"/>
                  <a:pt x="496" y="647"/>
                </a:cubicBezTo>
                <a:close/>
                <a:moveTo>
                  <a:pt x="669" y="384"/>
                </a:moveTo>
                <a:cubicBezTo>
                  <a:pt x="669" y="412"/>
                  <a:pt x="665" y="439"/>
                  <a:pt x="657" y="465"/>
                </a:cubicBezTo>
                <a:cubicBezTo>
                  <a:pt x="571" y="465"/>
                  <a:pt x="571" y="465"/>
                  <a:pt x="571" y="465"/>
                </a:cubicBezTo>
                <a:cubicBezTo>
                  <a:pt x="575" y="440"/>
                  <a:pt x="578" y="413"/>
                  <a:pt x="578" y="384"/>
                </a:cubicBezTo>
                <a:cubicBezTo>
                  <a:pt x="578" y="355"/>
                  <a:pt x="575" y="328"/>
                  <a:pt x="571" y="303"/>
                </a:cubicBezTo>
                <a:cubicBezTo>
                  <a:pt x="657" y="303"/>
                  <a:pt x="657" y="303"/>
                  <a:pt x="657" y="303"/>
                </a:cubicBezTo>
                <a:cubicBezTo>
                  <a:pt x="665" y="329"/>
                  <a:pt x="669" y="356"/>
                  <a:pt x="669" y="384"/>
                </a:cubicBezTo>
                <a:close/>
                <a:moveTo>
                  <a:pt x="669" y="384"/>
                </a:moveTo>
                <a:cubicBezTo>
                  <a:pt x="669" y="384"/>
                  <a:pt x="669" y="384"/>
                  <a:pt x="669" y="384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26"/>
          <p:cNvSpPr>
            <a:spLocks noEditPoints="1"/>
          </p:cNvSpPr>
          <p:nvPr/>
        </p:nvSpPr>
        <p:spPr bwMode="auto">
          <a:xfrm>
            <a:off x="4081559" y="4532953"/>
            <a:ext cx="690400" cy="686071"/>
          </a:xfrm>
          <a:custGeom>
            <a:avLst/>
            <a:gdLst>
              <a:gd name="T0" fmla="*/ 75 w 157"/>
              <a:gd name="T1" fmla="*/ 45 h 156"/>
              <a:gd name="T2" fmla="*/ 43 w 157"/>
              <a:gd name="T3" fmla="*/ 75 h 156"/>
              <a:gd name="T4" fmla="*/ 46 w 157"/>
              <a:gd name="T5" fmla="*/ 111 h 156"/>
              <a:gd name="T6" fmla="*/ 75 w 157"/>
              <a:gd name="T7" fmla="*/ 81 h 156"/>
              <a:gd name="T8" fmla="*/ 46 w 157"/>
              <a:gd name="T9" fmla="*/ 111 h 156"/>
              <a:gd name="T10" fmla="*/ 75 w 157"/>
              <a:gd name="T11" fmla="*/ 0 h 156"/>
              <a:gd name="T12" fmla="*/ 75 w 157"/>
              <a:gd name="T13" fmla="*/ 39 h 156"/>
              <a:gd name="T14" fmla="*/ 150 w 157"/>
              <a:gd name="T15" fmla="*/ 111 h 156"/>
              <a:gd name="T16" fmla="*/ 120 w 157"/>
              <a:gd name="T17" fmla="*/ 81 h 156"/>
              <a:gd name="T18" fmla="*/ 117 w 157"/>
              <a:gd name="T19" fmla="*/ 45 h 156"/>
              <a:gd name="T20" fmla="*/ 157 w 157"/>
              <a:gd name="T21" fmla="*/ 75 h 156"/>
              <a:gd name="T22" fmla="*/ 117 w 157"/>
              <a:gd name="T23" fmla="*/ 45 h 156"/>
              <a:gd name="T24" fmla="*/ 146 w 157"/>
              <a:gd name="T25" fmla="*/ 39 h 156"/>
              <a:gd name="T26" fmla="*/ 116 w 157"/>
              <a:gd name="T27" fmla="*/ 39 h 156"/>
              <a:gd name="T28" fmla="*/ 75 w 157"/>
              <a:gd name="T29" fmla="*/ 118 h 156"/>
              <a:gd name="T30" fmla="*/ 75 w 157"/>
              <a:gd name="T31" fmla="*/ 156 h 156"/>
              <a:gd name="T32" fmla="*/ 82 w 157"/>
              <a:gd name="T33" fmla="*/ 0 h 156"/>
              <a:gd name="T34" fmla="*/ 109 w 157"/>
              <a:gd name="T35" fmla="*/ 39 h 156"/>
              <a:gd name="T36" fmla="*/ 82 w 157"/>
              <a:gd name="T37" fmla="*/ 81 h 156"/>
              <a:gd name="T38" fmla="*/ 111 w 157"/>
              <a:gd name="T39" fmla="*/ 111 h 156"/>
              <a:gd name="T40" fmla="*/ 0 w 157"/>
              <a:gd name="T41" fmla="*/ 81 h 156"/>
              <a:gd name="T42" fmla="*/ 39 w 157"/>
              <a:gd name="T43" fmla="*/ 111 h 156"/>
              <a:gd name="T44" fmla="*/ 0 w 157"/>
              <a:gd name="T45" fmla="*/ 81 h 156"/>
              <a:gd name="T46" fmla="*/ 11 w 157"/>
              <a:gd name="T47" fmla="*/ 118 h 156"/>
              <a:gd name="T48" fmla="*/ 41 w 157"/>
              <a:gd name="T49" fmla="*/ 118 h 156"/>
              <a:gd name="T50" fmla="*/ 98 w 157"/>
              <a:gd name="T51" fmla="*/ 154 h 156"/>
              <a:gd name="T52" fmla="*/ 116 w 157"/>
              <a:gd name="T53" fmla="*/ 118 h 156"/>
              <a:gd name="T54" fmla="*/ 59 w 157"/>
              <a:gd name="T55" fmla="*/ 2 h 156"/>
              <a:gd name="T56" fmla="*/ 41 w 157"/>
              <a:gd name="T57" fmla="*/ 39 h 156"/>
              <a:gd name="T58" fmla="*/ 82 w 157"/>
              <a:gd name="T59" fmla="*/ 45 h 156"/>
              <a:gd name="T60" fmla="*/ 114 w 157"/>
              <a:gd name="T61" fmla="*/ 75 h 156"/>
              <a:gd name="T62" fmla="*/ 7 w 157"/>
              <a:gd name="T63" fmla="*/ 45 h 156"/>
              <a:gd name="T64" fmla="*/ 36 w 157"/>
              <a:gd name="T65" fmla="*/ 75 h 156"/>
              <a:gd name="T66" fmla="*/ 7 w 157"/>
              <a:gd name="T67" fmla="*/ 45 h 156"/>
              <a:gd name="T68" fmla="*/ 82 w 157"/>
              <a:gd name="T69" fmla="*/ 156 h 156"/>
              <a:gd name="T70" fmla="*/ 82 w 157"/>
              <a:gd name="T71" fmla="*/ 118 h 156"/>
              <a:gd name="T72" fmla="*/ 82 w 157"/>
              <a:gd name="T73" fmla="*/ 11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7" h="156">
                <a:moveTo>
                  <a:pt x="46" y="45"/>
                </a:moveTo>
                <a:cubicBezTo>
                  <a:pt x="75" y="45"/>
                  <a:pt x="75" y="45"/>
                  <a:pt x="75" y="45"/>
                </a:cubicBezTo>
                <a:cubicBezTo>
                  <a:pt x="75" y="75"/>
                  <a:pt x="75" y="75"/>
                  <a:pt x="75" y="75"/>
                </a:cubicBezTo>
                <a:cubicBezTo>
                  <a:pt x="43" y="75"/>
                  <a:pt x="43" y="75"/>
                  <a:pt x="43" y="75"/>
                </a:cubicBezTo>
                <a:cubicBezTo>
                  <a:pt x="43" y="64"/>
                  <a:pt x="44" y="54"/>
                  <a:pt x="46" y="45"/>
                </a:cubicBezTo>
                <a:close/>
                <a:moveTo>
                  <a:pt x="46" y="111"/>
                </a:moveTo>
                <a:cubicBezTo>
                  <a:pt x="75" y="111"/>
                  <a:pt x="75" y="111"/>
                  <a:pt x="75" y="111"/>
                </a:cubicBezTo>
                <a:cubicBezTo>
                  <a:pt x="75" y="81"/>
                  <a:pt x="75" y="81"/>
                  <a:pt x="7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43" y="92"/>
                  <a:pt x="44" y="102"/>
                  <a:pt x="46" y="111"/>
                </a:cubicBezTo>
                <a:close/>
                <a:moveTo>
                  <a:pt x="75" y="39"/>
                </a:moveTo>
                <a:cubicBezTo>
                  <a:pt x="75" y="0"/>
                  <a:pt x="75" y="0"/>
                  <a:pt x="75" y="0"/>
                </a:cubicBezTo>
                <a:cubicBezTo>
                  <a:pt x="63" y="2"/>
                  <a:pt x="53" y="17"/>
                  <a:pt x="48" y="39"/>
                </a:cubicBezTo>
                <a:lnTo>
                  <a:pt x="75" y="39"/>
                </a:lnTo>
                <a:close/>
                <a:moveTo>
                  <a:pt x="117" y="111"/>
                </a:moveTo>
                <a:cubicBezTo>
                  <a:pt x="150" y="111"/>
                  <a:pt x="150" y="111"/>
                  <a:pt x="150" y="111"/>
                </a:cubicBezTo>
                <a:cubicBezTo>
                  <a:pt x="154" y="102"/>
                  <a:pt x="156" y="92"/>
                  <a:pt x="157" y="81"/>
                </a:cubicBezTo>
                <a:cubicBezTo>
                  <a:pt x="120" y="81"/>
                  <a:pt x="120" y="81"/>
                  <a:pt x="120" y="81"/>
                </a:cubicBezTo>
                <a:cubicBezTo>
                  <a:pt x="120" y="92"/>
                  <a:pt x="119" y="102"/>
                  <a:pt x="117" y="111"/>
                </a:cubicBezTo>
                <a:close/>
                <a:moveTo>
                  <a:pt x="117" y="45"/>
                </a:moveTo>
                <a:cubicBezTo>
                  <a:pt x="119" y="54"/>
                  <a:pt x="120" y="64"/>
                  <a:pt x="120" y="75"/>
                </a:cubicBezTo>
                <a:cubicBezTo>
                  <a:pt x="157" y="75"/>
                  <a:pt x="157" y="75"/>
                  <a:pt x="157" y="75"/>
                </a:cubicBezTo>
                <a:cubicBezTo>
                  <a:pt x="156" y="64"/>
                  <a:pt x="154" y="54"/>
                  <a:pt x="150" y="45"/>
                </a:cubicBezTo>
                <a:lnTo>
                  <a:pt x="117" y="45"/>
                </a:lnTo>
                <a:close/>
                <a:moveTo>
                  <a:pt x="116" y="39"/>
                </a:moveTo>
                <a:cubicBezTo>
                  <a:pt x="146" y="39"/>
                  <a:pt x="146" y="39"/>
                  <a:pt x="146" y="39"/>
                </a:cubicBezTo>
                <a:cubicBezTo>
                  <a:pt x="136" y="21"/>
                  <a:pt x="118" y="7"/>
                  <a:pt x="98" y="2"/>
                </a:cubicBezTo>
                <a:cubicBezTo>
                  <a:pt x="106" y="10"/>
                  <a:pt x="112" y="23"/>
                  <a:pt x="116" y="39"/>
                </a:cubicBezTo>
                <a:close/>
                <a:moveTo>
                  <a:pt x="75" y="156"/>
                </a:moveTo>
                <a:cubicBezTo>
                  <a:pt x="75" y="118"/>
                  <a:pt x="75" y="118"/>
                  <a:pt x="75" y="118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53" y="139"/>
                  <a:pt x="63" y="154"/>
                  <a:pt x="75" y="156"/>
                </a:cubicBezTo>
                <a:close/>
                <a:moveTo>
                  <a:pt x="109" y="39"/>
                </a:moveTo>
                <a:cubicBezTo>
                  <a:pt x="104" y="17"/>
                  <a:pt x="93" y="2"/>
                  <a:pt x="82" y="0"/>
                </a:cubicBezTo>
                <a:cubicBezTo>
                  <a:pt x="82" y="39"/>
                  <a:pt x="82" y="39"/>
                  <a:pt x="82" y="39"/>
                </a:cubicBezTo>
                <a:lnTo>
                  <a:pt x="109" y="39"/>
                </a:lnTo>
                <a:close/>
                <a:moveTo>
                  <a:pt x="114" y="81"/>
                </a:moveTo>
                <a:cubicBezTo>
                  <a:pt x="82" y="81"/>
                  <a:pt x="82" y="81"/>
                  <a:pt x="82" y="81"/>
                </a:cubicBezTo>
                <a:cubicBezTo>
                  <a:pt x="82" y="111"/>
                  <a:pt x="82" y="111"/>
                  <a:pt x="82" y="111"/>
                </a:cubicBezTo>
                <a:cubicBezTo>
                  <a:pt x="111" y="111"/>
                  <a:pt x="111" y="111"/>
                  <a:pt x="111" y="111"/>
                </a:cubicBezTo>
                <a:cubicBezTo>
                  <a:pt x="113" y="102"/>
                  <a:pt x="114" y="92"/>
                  <a:pt x="114" y="81"/>
                </a:cubicBezTo>
                <a:close/>
                <a:moveTo>
                  <a:pt x="0" y="81"/>
                </a:moveTo>
                <a:cubicBezTo>
                  <a:pt x="0" y="92"/>
                  <a:pt x="3" y="102"/>
                  <a:pt x="7" y="111"/>
                </a:cubicBezTo>
                <a:cubicBezTo>
                  <a:pt x="39" y="111"/>
                  <a:pt x="39" y="111"/>
                  <a:pt x="39" y="111"/>
                </a:cubicBezTo>
                <a:cubicBezTo>
                  <a:pt x="38" y="102"/>
                  <a:pt x="37" y="92"/>
                  <a:pt x="36" y="81"/>
                </a:cubicBezTo>
                <a:lnTo>
                  <a:pt x="0" y="81"/>
                </a:lnTo>
                <a:close/>
                <a:moveTo>
                  <a:pt x="41" y="118"/>
                </a:moveTo>
                <a:cubicBezTo>
                  <a:pt x="11" y="118"/>
                  <a:pt x="11" y="118"/>
                  <a:pt x="11" y="118"/>
                </a:cubicBezTo>
                <a:cubicBezTo>
                  <a:pt x="21" y="136"/>
                  <a:pt x="38" y="149"/>
                  <a:pt x="59" y="154"/>
                </a:cubicBezTo>
                <a:cubicBezTo>
                  <a:pt x="51" y="146"/>
                  <a:pt x="45" y="134"/>
                  <a:pt x="41" y="118"/>
                </a:cubicBezTo>
                <a:close/>
                <a:moveTo>
                  <a:pt x="116" y="118"/>
                </a:moveTo>
                <a:cubicBezTo>
                  <a:pt x="112" y="134"/>
                  <a:pt x="106" y="146"/>
                  <a:pt x="98" y="154"/>
                </a:cubicBezTo>
                <a:cubicBezTo>
                  <a:pt x="118" y="149"/>
                  <a:pt x="136" y="136"/>
                  <a:pt x="146" y="118"/>
                </a:cubicBezTo>
                <a:lnTo>
                  <a:pt x="116" y="118"/>
                </a:lnTo>
                <a:close/>
                <a:moveTo>
                  <a:pt x="41" y="39"/>
                </a:moveTo>
                <a:cubicBezTo>
                  <a:pt x="45" y="23"/>
                  <a:pt x="51" y="10"/>
                  <a:pt x="59" y="2"/>
                </a:cubicBezTo>
                <a:cubicBezTo>
                  <a:pt x="38" y="7"/>
                  <a:pt x="21" y="21"/>
                  <a:pt x="11" y="39"/>
                </a:cubicBezTo>
                <a:lnTo>
                  <a:pt x="41" y="39"/>
                </a:lnTo>
                <a:close/>
                <a:moveTo>
                  <a:pt x="111" y="45"/>
                </a:moveTo>
                <a:cubicBezTo>
                  <a:pt x="82" y="45"/>
                  <a:pt x="82" y="45"/>
                  <a:pt x="82" y="45"/>
                </a:cubicBezTo>
                <a:cubicBezTo>
                  <a:pt x="82" y="75"/>
                  <a:pt x="82" y="75"/>
                  <a:pt x="82" y="75"/>
                </a:cubicBezTo>
                <a:cubicBezTo>
                  <a:pt x="114" y="75"/>
                  <a:pt x="114" y="75"/>
                  <a:pt x="114" y="75"/>
                </a:cubicBezTo>
                <a:cubicBezTo>
                  <a:pt x="114" y="64"/>
                  <a:pt x="113" y="54"/>
                  <a:pt x="111" y="45"/>
                </a:cubicBezTo>
                <a:close/>
                <a:moveTo>
                  <a:pt x="7" y="45"/>
                </a:moveTo>
                <a:cubicBezTo>
                  <a:pt x="3" y="54"/>
                  <a:pt x="0" y="64"/>
                  <a:pt x="0" y="75"/>
                </a:cubicBezTo>
                <a:cubicBezTo>
                  <a:pt x="36" y="75"/>
                  <a:pt x="36" y="75"/>
                  <a:pt x="36" y="75"/>
                </a:cubicBezTo>
                <a:cubicBezTo>
                  <a:pt x="37" y="64"/>
                  <a:pt x="38" y="54"/>
                  <a:pt x="39" y="45"/>
                </a:cubicBezTo>
                <a:lnTo>
                  <a:pt x="7" y="45"/>
                </a:lnTo>
                <a:close/>
                <a:moveTo>
                  <a:pt x="82" y="118"/>
                </a:moveTo>
                <a:cubicBezTo>
                  <a:pt x="82" y="156"/>
                  <a:pt x="82" y="156"/>
                  <a:pt x="82" y="156"/>
                </a:cubicBezTo>
                <a:cubicBezTo>
                  <a:pt x="93" y="154"/>
                  <a:pt x="104" y="139"/>
                  <a:pt x="109" y="118"/>
                </a:cubicBezTo>
                <a:lnTo>
                  <a:pt x="82" y="118"/>
                </a:lnTo>
                <a:close/>
                <a:moveTo>
                  <a:pt x="82" y="118"/>
                </a:moveTo>
                <a:cubicBezTo>
                  <a:pt x="82" y="118"/>
                  <a:pt x="82" y="118"/>
                  <a:pt x="82" y="118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31"/>
          <p:cNvSpPr>
            <a:spLocks noEditPoints="1"/>
          </p:cNvSpPr>
          <p:nvPr/>
        </p:nvSpPr>
        <p:spPr bwMode="auto">
          <a:xfrm>
            <a:off x="5089929" y="4434582"/>
            <a:ext cx="883525" cy="882813"/>
          </a:xfrm>
          <a:custGeom>
            <a:avLst/>
            <a:gdLst>
              <a:gd name="T0" fmla="*/ 76 w 109"/>
              <a:gd name="T1" fmla="*/ 79 h 109"/>
              <a:gd name="T2" fmla="*/ 77 w 109"/>
              <a:gd name="T3" fmla="*/ 75 h 109"/>
              <a:gd name="T4" fmla="*/ 70 w 109"/>
              <a:gd name="T5" fmla="*/ 58 h 109"/>
              <a:gd name="T6" fmla="*/ 69 w 109"/>
              <a:gd name="T7" fmla="*/ 65 h 109"/>
              <a:gd name="T8" fmla="*/ 108 w 109"/>
              <a:gd name="T9" fmla="*/ 68 h 109"/>
              <a:gd name="T10" fmla="*/ 32 w 109"/>
              <a:gd name="T11" fmla="*/ 66 h 109"/>
              <a:gd name="T12" fmla="*/ 40 w 109"/>
              <a:gd name="T13" fmla="*/ 76 h 109"/>
              <a:gd name="T14" fmla="*/ 49 w 109"/>
              <a:gd name="T15" fmla="*/ 80 h 109"/>
              <a:gd name="T16" fmla="*/ 50 w 109"/>
              <a:gd name="T17" fmla="*/ 87 h 109"/>
              <a:gd name="T18" fmla="*/ 41 w 109"/>
              <a:gd name="T19" fmla="*/ 100 h 109"/>
              <a:gd name="T20" fmla="*/ 93 w 109"/>
              <a:gd name="T21" fmla="*/ 55 h 109"/>
              <a:gd name="T22" fmla="*/ 80 w 109"/>
              <a:gd name="T23" fmla="*/ 65 h 109"/>
              <a:gd name="T24" fmla="*/ 81 w 109"/>
              <a:gd name="T25" fmla="*/ 63 h 109"/>
              <a:gd name="T26" fmla="*/ 88 w 109"/>
              <a:gd name="T27" fmla="*/ 62 h 109"/>
              <a:gd name="T28" fmla="*/ 63 w 109"/>
              <a:gd name="T29" fmla="*/ 26 h 109"/>
              <a:gd name="T30" fmla="*/ 63 w 109"/>
              <a:gd name="T31" fmla="*/ 27 h 109"/>
              <a:gd name="T32" fmla="*/ 56 w 109"/>
              <a:gd name="T33" fmla="*/ 22 h 109"/>
              <a:gd name="T34" fmla="*/ 54 w 109"/>
              <a:gd name="T35" fmla="*/ 22 h 109"/>
              <a:gd name="T36" fmla="*/ 51 w 109"/>
              <a:gd name="T37" fmla="*/ 24 h 109"/>
              <a:gd name="T38" fmla="*/ 45 w 109"/>
              <a:gd name="T39" fmla="*/ 26 h 109"/>
              <a:gd name="T40" fmla="*/ 43 w 109"/>
              <a:gd name="T41" fmla="*/ 29 h 109"/>
              <a:gd name="T42" fmla="*/ 49 w 109"/>
              <a:gd name="T43" fmla="*/ 28 h 109"/>
              <a:gd name="T44" fmla="*/ 53 w 109"/>
              <a:gd name="T45" fmla="*/ 28 h 109"/>
              <a:gd name="T46" fmla="*/ 56 w 109"/>
              <a:gd name="T47" fmla="*/ 26 h 109"/>
              <a:gd name="T48" fmla="*/ 50 w 109"/>
              <a:gd name="T49" fmla="*/ 40 h 109"/>
              <a:gd name="T50" fmla="*/ 50 w 109"/>
              <a:gd name="T51" fmla="*/ 31 h 109"/>
              <a:gd name="T52" fmla="*/ 51 w 109"/>
              <a:gd name="T53" fmla="*/ 31 h 109"/>
              <a:gd name="T54" fmla="*/ 50 w 109"/>
              <a:gd name="T55" fmla="*/ 43 h 109"/>
              <a:gd name="T56" fmla="*/ 52 w 109"/>
              <a:gd name="T57" fmla="*/ 39 h 109"/>
              <a:gd name="T58" fmla="*/ 51 w 109"/>
              <a:gd name="T59" fmla="*/ 39 h 109"/>
              <a:gd name="T60" fmla="*/ 50 w 109"/>
              <a:gd name="T61" fmla="*/ 43 h 109"/>
              <a:gd name="T62" fmla="*/ 46 w 109"/>
              <a:gd name="T63" fmla="*/ 23 h 109"/>
              <a:gd name="T64" fmla="*/ 49 w 109"/>
              <a:gd name="T65" fmla="*/ 20 h 109"/>
              <a:gd name="T66" fmla="*/ 45 w 109"/>
              <a:gd name="T67" fmla="*/ 22 h 109"/>
              <a:gd name="T68" fmla="*/ 48 w 109"/>
              <a:gd name="T69" fmla="*/ 21 h 109"/>
              <a:gd name="T70" fmla="*/ 43 w 109"/>
              <a:gd name="T71" fmla="*/ 24 h 109"/>
              <a:gd name="T72" fmla="*/ 54 w 109"/>
              <a:gd name="T73" fmla="*/ 19 h 109"/>
              <a:gd name="T74" fmla="*/ 33 w 109"/>
              <a:gd name="T75" fmla="*/ 30 h 109"/>
              <a:gd name="T76" fmla="*/ 33 w 109"/>
              <a:gd name="T77" fmla="*/ 32 h 109"/>
              <a:gd name="T78" fmla="*/ 39 w 109"/>
              <a:gd name="T79" fmla="*/ 25 h 109"/>
              <a:gd name="T80" fmla="*/ 36 w 109"/>
              <a:gd name="T81" fmla="*/ 25 h 109"/>
              <a:gd name="T82" fmla="*/ 68 w 109"/>
              <a:gd name="T83" fmla="*/ 21 h 109"/>
              <a:gd name="T84" fmla="*/ 60 w 109"/>
              <a:gd name="T85" fmla="*/ 34 h 109"/>
              <a:gd name="T86" fmla="*/ 57 w 109"/>
              <a:gd name="T87" fmla="*/ 39 h 109"/>
              <a:gd name="T88" fmla="*/ 62 w 109"/>
              <a:gd name="T89" fmla="*/ 39 h 109"/>
              <a:gd name="T90" fmla="*/ 64 w 109"/>
              <a:gd name="T91" fmla="*/ 36 h 109"/>
              <a:gd name="T92" fmla="*/ 63 w 109"/>
              <a:gd name="T93" fmla="*/ 41 h 109"/>
              <a:gd name="T94" fmla="*/ 57 w 109"/>
              <a:gd name="T95" fmla="*/ 42 h 109"/>
              <a:gd name="T96" fmla="*/ 54 w 109"/>
              <a:gd name="T97" fmla="*/ 44 h 109"/>
              <a:gd name="T98" fmla="*/ 50 w 109"/>
              <a:gd name="T99" fmla="*/ 45 h 109"/>
              <a:gd name="T100" fmla="*/ 49 w 109"/>
              <a:gd name="T101" fmla="*/ 48 h 109"/>
              <a:gd name="T102" fmla="*/ 44 w 109"/>
              <a:gd name="T103" fmla="*/ 49 h 109"/>
              <a:gd name="T104" fmla="*/ 46 w 109"/>
              <a:gd name="T105" fmla="*/ 54 h 109"/>
              <a:gd name="T106" fmla="*/ 51 w 109"/>
              <a:gd name="T107" fmla="*/ 50 h 109"/>
              <a:gd name="T108" fmla="*/ 58 w 109"/>
              <a:gd name="T109" fmla="*/ 56 h 109"/>
              <a:gd name="T110" fmla="*/ 59 w 109"/>
              <a:gd name="T111" fmla="*/ 55 h 109"/>
              <a:gd name="T112" fmla="*/ 58 w 109"/>
              <a:gd name="T113" fmla="*/ 51 h 109"/>
              <a:gd name="T114" fmla="*/ 57 w 109"/>
              <a:gd name="T115" fmla="*/ 62 h 109"/>
              <a:gd name="T116" fmla="*/ 52 w 109"/>
              <a:gd name="T117" fmla="*/ 56 h 109"/>
              <a:gd name="T118" fmla="*/ 44 w 109"/>
              <a:gd name="T119" fmla="*/ 55 h 109"/>
              <a:gd name="T120" fmla="*/ 10 w 109"/>
              <a:gd name="T121" fmla="*/ 40 h 109"/>
              <a:gd name="T122" fmla="*/ 54 w 109"/>
              <a:gd name="T123" fmla="*/ 54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9" h="109">
                <a:moveTo>
                  <a:pt x="83" y="75"/>
                </a:moveTo>
                <a:cubicBezTo>
                  <a:pt x="84" y="75"/>
                  <a:pt x="86" y="75"/>
                  <a:pt x="87" y="75"/>
                </a:cubicBezTo>
                <a:cubicBezTo>
                  <a:pt x="84" y="80"/>
                  <a:pt x="80" y="84"/>
                  <a:pt x="74" y="87"/>
                </a:cubicBezTo>
                <a:cubicBezTo>
                  <a:pt x="69" y="90"/>
                  <a:pt x="63" y="92"/>
                  <a:pt x="58" y="92"/>
                </a:cubicBezTo>
                <a:cubicBezTo>
                  <a:pt x="58" y="91"/>
                  <a:pt x="59" y="90"/>
                  <a:pt x="59" y="89"/>
                </a:cubicBezTo>
                <a:cubicBezTo>
                  <a:pt x="62" y="88"/>
                  <a:pt x="65" y="88"/>
                  <a:pt x="68" y="86"/>
                </a:cubicBezTo>
                <a:cubicBezTo>
                  <a:pt x="68" y="86"/>
                  <a:pt x="68" y="86"/>
                  <a:pt x="68" y="86"/>
                </a:cubicBezTo>
                <a:cubicBezTo>
                  <a:pt x="68" y="86"/>
                  <a:pt x="69" y="86"/>
                  <a:pt x="69" y="86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85"/>
                  <a:pt x="69" y="84"/>
                  <a:pt x="70" y="84"/>
                </a:cubicBezTo>
                <a:cubicBezTo>
                  <a:pt x="70" y="83"/>
                  <a:pt x="72" y="82"/>
                  <a:pt x="73" y="81"/>
                </a:cubicBezTo>
                <a:cubicBezTo>
                  <a:pt x="73" y="81"/>
                  <a:pt x="75" y="80"/>
                  <a:pt x="76" y="79"/>
                </a:cubicBezTo>
                <a:cubicBezTo>
                  <a:pt x="76" y="79"/>
                  <a:pt x="76" y="79"/>
                  <a:pt x="76" y="79"/>
                </a:cubicBezTo>
                <a:cubicBezTo>
                  <a:pt x="76" y="78"/>
                  <a:pt x="77" y="77"/>
                  <a:pt x="78" y="76"/>
                </a:cubicBezTo>
                <a:cubicBezTo>
                  <a:pt x="78" y="76"/>
                  <a:pt x="78" y="75"/>
                  <a:pt x="79" y="75"/>
                </a:cubicBezTo>
                <a:cubicBezTo>
                  <a:pt x="79" y="75"/>
                  <a:pt x="79" y="75"/>
                  <a:pt x="79" y="75"/>
                </a:cubicBezTo>
                <a:cubicBezTo>
                  <a:pt x="80" y="75"/>
                  <a:pt x="82" y="75"/>
                  <a:pt x="83" y="75"/>
                </a:cubicBezTo>
                <a:close/>
                <a:moveTo>
                  <a:pt x="46" y="78"/>
                </a:moveTo>
                <a:cubicBezTo>
                  <a:pt x="46" y="78"/>
                  <a:pt x="46" y="78"/>
                  <a:pt x="46" y="78"/>
                </a:cubicBezTo>
                <a:cubicBezTo>
                  <a:pt x="46" y="78"/>
                  <a:pt x="46" y="78"/>
                  <a:pt x="46" y="78"/>
                </a:cubicBezTo>
                <a:close/>
                <a:moveTo>
                  <a:pt x="74" y="75"/>
                </a:moveTo>
                <a:cubicBezTo>
                  <a:pt x="75" y="75"/>
                  <a:pt x="75" y="75"/>
                  <a:pt x="76" y="75"/>
                </a:cubicBezTo>
                <a:cubicBezTo>
                  <a:pt x="76" y="75"/>
                  <a:pt x="76" y="75"/>
                  <a:pt x="76" y="75"/>
                </a:cubicBezTo>
                <a:cubicBezTo>
                  <a:pt x="76" y="75"/>
                  <a:pt x="76" y="75"/>
                  <a:pt x="77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7" y="74"/>
                  <a:pt x="76" y="74"/>
                  <a:pt x="76" y="74"/>
                </a:cubicBezTo>
                <a:cubicBezTo>
                  <a:pt x="75" y="74"/>
                  <a:pt x="75" y="74"/>
                  <a:pt x="74" y="74"/>
                </a:cubicBezTo>
                <a:cubicBezTo>
                  <a:pt x="75" y="74"/>
                  <a:pt x="75" y="75"/>
                  <a:pt x="75" y="75"/>
                </a:cubicBezTo>
                <a:cubicBezTo>
                  <a:pt x="74" y="75"/>
                  <a:pt x="74" y="75"/>
                  <a:pt x="74" y="75"/>
                </a:cubicBezTo>
                <a:close/>
                <a:moveTo>
                  <a:pt x="46" y="78"/>
                </a:moveTo>
                <a:cubicBezTo>
                  <a:pt x="46" y="78"/>
                  <a:pt x="46" y="78"/>
                  <a:pt x="46" y="78"/>
                </a:cubicBezTo>
                <a:cubicBezTo>
                  <a:pt x="46" y="78"/>
                  <a:pt x="46" y="78"/>
                  <a:pt x="46" y="78"/>
                </a:cubicBezTo>
                <a:close/>
                <a:moveTo>
                  <a:pt x="58" y="50"/>
                </a:move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lose/>
                <a:moveTo>
                  <a:pt x="70" y="58"/>
                </a:moveTo>
                <a:cubicBezTo>
                  <a:pt x="70" y="58"/>
                  <a:pt x="70" y="58"/>
                  <a:pt x="70" y="58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9"/>
                  <a:pt x="70" y="61"/>
                  <a:pt x="69" y="62"/>
                </a:cubicBezTo>
                <a:cubicBezTo>
                  <a:pt x="70" y="62"/>
                  <a:pt x="70" y="62"/>
                  <a:pt x="70" y="62"/>
                </a:cubicBezTo>
                <a:cubicBezTo>
                  <a:pt x="70" y="62"/>
                  <a:pt x="70" y="62"/>
                  <a:pt x="70" y="61"/>
                </a:cubicBezTo>
                <a:cubicBezTo>
                  <a:pt x="70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0"/>
                  <a:pt x="71" y="60"/>
                  <a:pt x="71" y="60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59"/>
                  <a:pt x="71" y="58"/>
                  <a:pt x="71" y="58"/>
                </a:cubicBezTo>
                <a:lnTo>
                  <a:pt x="70" y="58"/>
                </a:lnTo>
                <a:close/>
                <a:moveTo>
                  <a:pt x="69" y="64"/>
                </a:move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5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lose/>
                <a:moveTo>
                  <a:pt x="72" y="52"/>
                </a:moveTo>
                <a:cubicBezTo>
                  <a:pt x="72" y="52"/>
                  <a:pt x="72" y="52"/>
                  <a:pt x="72" y="52"/>
                </a:cubicBezTo>
                <a:cubicBezTo>
                  <a:pt x="72" y="52"/>
                  <a:pt x="72" y="53"/>
                  <a:pt x="71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3" y="54"/>
                  <a:pt x="72" y="54"/>
                  <a:pt x="73" y="54"/>
                </a:cubicBezTo>
                <a:cubicBezTo>
                  <a:pt x="73" y="54"/>
                  <a:pt x="73" y="54"/>
                  <a:pt x="74" y="54"/>
                </a:cubicBezTo>
                <a:cubicBezTo>
                  <a:pt x="74" y="54"/>
                  <a:pt x="74" y="54"/>
                  <a:pt x="74" y="53"/>
                </a:cubicBezTo>
                <a:cubicBezTo>
                  <a:pt x="74" y="53"/>
                  <a:pt x="73" y="52"/>
                  <a:pt x="73" y="52"/>
                </a:cubicBezTo>
                <a:cubicBezTo>
                  <a:pt x="73" y="52"/>
                  <a:pt x="73" y="52"/>
                  <a:pt x="72" y="52"/>
                </a:cubicBezTo>
                <a:close/>
                <a:moveTo>
                  <a:pt x="108" y="68"/>
                </a:moveTo>
                <a:cubicBezTo>
                  <a:pt x="107" y="75"/>
                  <a:pt x="88" y="75"/>
                  <a:pt x="65" y="71"/>
                </a:cubicBezTo>
                <a:cubicBezTo>
                  <a:pt x="57" y="93"/>
                  <a:pt x="47" y="109"/>
                  <a:pt x="41" y="107"/>
                </a:cubicBezTo>
                <a:cubicBezTo>
                  <a:pt x="37" y="106"/>
                  <a:pt x="35" y="98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0" y="84"/>
                  <a:pt x="26" y="79"/>
                  <a:pt x="22" y="73"/>
                </a:cubicBezTo>
                <a:cubicBezTo>
                  <a:pt x="19" y="68"/>
                  <a:pt x="17" y="62"/>
                  <a:pt x="17" y="57"/>
                </a:cubicBezTo>
                <a:cubicBezTo>
                  <a:pt x="18" y="57"/>
                  <a:pt x="19" y="58"/>
                  <a:pt x="20" y="58"/>
                </a:cubicBezTo>
                <a:cubicBezTo>
                  <a:pt x="24" y="60"/>
                  <a:pt x="29" y="62"/>
                  <a:pt x="33" y="6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3" y="64"/>
                  <a:pt x="33" y="64"/>
                </a:cubicBezTo>
                <a:cubicBezTo>
                  <a:pt x="32" y="65"/>
                  <a:pt x="32" y="65"/>
                  <a:pt x="32" y="65"/>
                </a:cubicBezTo>
                <a:cubicBezTo>
                  <a:pt x="32" y="65"/>
                  <a:pt x="32" y="65"/>
                  <a:pt x="32" y="65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7"/>
                  <a:pt x="32" y="67"/>
                  <a:pt x="32" y="67"/>
                </a:cubicBezTo>
                <a:cubicBezTo>
                  <a:pt x="32" y="68"/>
                  <a:pt x="33" y="68"/>
                  <a:pt x="33" y="68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68"/>
                  <a:pt x="32" y="68"/>
                  <a:pt x="33" y="69"/>
                </a:cubicBezTo>
                <a:cubicBezTo>
                  <a:pt x="33" y="69"/>
                  <a:pt x="33" y="70"/>
                  <a:pt x="33" y="70"/>
                </a:cubicBezTo>
                <a:cubicBezTo>
                  <a:pt x="33" y="70"/>
                  <a:pt x="34" y="71"/>
                  <a:pt x="34" y="71"/>
                </a:cubicBezTo>
                <a:cubicBezTo>
                  <a:pt x="34" y="71"/>
                  <a:pt x="34" y="72"/>
                  <a:pt x="35" y="73"/>
                </a:cubicBezTo>
                <a:cubicBezTo>
                  <a:pt x="35" y="73"/>
                  <a:pt x="36" y="74"/>
                  <a:pt x="36" y="75"/>
                </a:cubicBezTo>
                <a:cubicBezTo>
                  <a:pt x="36" y="75"/>
                  <a:pt x="37" y="75"/>
                  <a:pt x="38" y="75"/>
                </a:cubicBezTo>
                <a:cubicBezTo>
                  <a:pt x="39" y="75"/>
                  <a:pt x="39" y="76"/>
                  <a:pt x="39" y="76"/>
                </a:cubicBezTo>
                <a:cubicBezTo>
                  <a:pt x="39" y="76"/>
                  <a:pt x="40" y="76"/>
                  <a:pt x="40" y="76"/>
                </a:cubicBezTo>
                <a:cubicBezTo>
                  <a:pt x="41" y="77"/>
                  <a:pt x="41" y="77"/>
                  <a:pt x="42" y="77"/>
                </a:cubicBezTo>
                <a:cubicBezTo>
                  <a:pt x="43" y="77"/>
                  <a:pt x="42" y="77"/>
                  <a:pt x="44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5" y="77"/>
                  <a:pt x="44" y="77"/>
                  <a:pt x="45" y="78"/>
                </a:cubicBezTo>
                <a:cubicBezTo>
                  <a:pt x="45" y="78"/>
                  <a:pt x="45" y="78"/>
                  <a:pt x="45" y="78"/>
                </a:cubicBezTo>
                <a:cubicBezTo>
                  <a:pt x="46" y="78"/>
                  <a:pt x="46" y="78"/>
                  <a:pt x="46" y="78"/>
                </a:cubicBezTo>
                <a:cubicBezTo>
                  <a:pt x="46" y="78"/>
                  <a:pt x="46" y="79"/>
                  <a:pt x="46" y="79"/>
                </a:cubicBezTo>
                <a:cubicBezTo>
                  <a:pt x="46" y="79"/>
                  <a:pt x="46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9" y="80"/>
                  <a:pt x="49" y="80"/>
                  <a:pt x="49" y="80"/>
                </a:cubicBezTo>
                <a:cubicBezTo>
                  <a:pt x="49" y="80"/>
                  <a:pt x="49" y="80"/>
                  <a:pt x="49" y="80"/>
                </a:cubicBezTo>
                <a:cubicBezTo>
                  <a:pt x="49" y="81"/>
                  <a:pt x="49" y="81"/>
                  <a:pt x="49" y="81"/>
                </a:cubicBezTo>
                <a:cubicBezTo>
                  <a:pt x="48" y="82"/>
                  <a:pt x="48" y="82"/>
                  <a:pt x="48" y="82"/>
                </a:cubicBezTo>
                <a:cubicBezTo>
                  <a:pt x="48" y="82"/>
                  <a:pt x="48" y="81"/>
                  <a:pt x="48" y="81"/>
                </a:cubicBezTo>
                <a:cubicBezTo>
                  <a:pt x="48" y="80"/>
                  <a:pt x="48" y="81"/>
                  <a:pt x="48" y="81"/>
                </a:cubicBezTo>
                <a:cubicBezTo>
                  <a:pt x="48" y="82"/>
                  <a:pt x="48" y="82"/>
                  <a:pt x="48" y="82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6"/>
                  <a:pt x="50" y="87"/>
                  <a:pt x="50" y="87"/>
                </a:cubicBezTo>
                <a:cubicBezTo>
                  <a:pt x="50" y="87"/>
                  <a:pt x="50" y="87"/>
                  <a:pt x="50" y="87"/>
                </a:cubicBezTo>
                <a:cubicBezTo>
                  <a:pt x="49" y="87"/>
                  <a:pt x="49" y="87"/>
                  <a:pt x="49" y="87"/>
                </a:cubicBezTo>
                <a:cubicBezTo>
                  <a:pt x="49" y="87"/>
                  <a:pt x="49" y="88"/>
                  <a:pt x="49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88"/>
                  <a:pt x="50" y="88"/>
                  <a:pt x="50" y="89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89"/>
                  <a:pt x="50" y="89"/>
                  <a:pt x="50" y="89"/>
                </a:cubicBezTo>
                <a:cubicBezTo>
                  <a:pt x="49" y="90"/>
                  <a:pt x="49" y="91"/>
                  <a:pt x="48" y="92"/>
                </a:cubicBezTo>
                <a:cubicBezTo>
                  <a:pt x="44" y="91"/>
                  <a:pt x="40" y="90"/>
                  <a:pt x="37" y="88"/>
                </a:cubicBezTo>
                <a:cubicBezTo>
                  <a:pt x="37" y="88"/>
                  <a:pt x="37" y="88"/>
                  <a:pt x="37" y="88"/>
                </a:cubicBezTo>
                <a:cubicBezTo>
                  <a:pt x="37" y="95"/>
                  <a:pt x="38" y="99"/>
                  <a:pt x="41" y="100"/>
                </a:cubicBezTo>
                <a:cubicBezTo>
                  <a:pt x="46" y="101"/>
                  <a:pt x="53" y="88"/>
                  <a:pt x="60" y="70"/>
                </a:cubicBezTo>
                <a:cubicBezTo>
                  <a:pt x="57" y="69"/>
                  <a:pt x="54" y="68"/>
                  <a:pt x="52" y="68"/>
                </a:cubicBezTo>
                <a:cubicBezTo>
                  <a:pt x="22" y="60"/>
                  <a:pt x="0" y="47"/>
                  <a:pt x="2" y="40"/>
                </a:cubicBezTo>
                <a:cubicBezTo>
                  <a:pt x="3" y="36"/>
                  <a:pt x="11" y="34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5" y="30"/>
                  <a:pt x="30" y="25"/>
                  <a:pt x="36" y="21"/>
                </a:cubicBezTo>
                <a:cubicBezTo>
                  <a:pt x="42" y="18"/>
                  <a:pt x="49" y="16"/>
                  <a:pt x="55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60" y="6"/>
                  <a:pt x="65" y="0"/>
                  <a:pt x="69" y="1"/>
                </a:cubicBezTo>
                <a:cubicBezTo>
                  <a:pt x="77" y="3"/>
                  <a:pt x="77" y="28"/>
                  <a:pt x="69" y="58"/>
                </a:cubicBezTo>
                <a:cubicBezTo>
                  <a:pt x="68" y="61"/>
                  <a:pt x="67" y="63"/>
                  <a:pt x="66" y="66"/>
                </a:cubicBezTo>
                <a:cubicBezTo>
                  <a:pt x="86" y="70"/>
                  <a:pt x="101" y="69"/>
                  <a:pt x="102" y="65"/>
                </a:cubicBezTo>
                <a:cubicBezTo>
                  <a:pt x="103" y="62"/>
                  <a:pt x="99" y="59"/>
                  <a:pt x="93" y="55"/>
                </a:cubicBezTo>
                <a:cubicBezTo>
                  <a:pt x="93" y="55"/>
                  <a:pt x="93" y="55"/>
                  <a:pt x="93" y="55"/>
                </a:cubicBezTo>
                <a:cubicBezTo>
                  <a:pt x="93" y="59"/>
                  <a:pt x="93" y="63"/>
                  <a:pt x="91" y="67"/>
                </a:cubicBezTo>
                <a:cubicBezTo>
                  <a:pt x="90" y="67"/>
                  <a:pt x="89" y="67"/>
                  <a:pt x="88" y="67"/>
                </a:cubicBezTo>
                <a:cubicBezTo>
                  <a:pt x="87" y="67"/>
                  <a:pt x="87" y="67"/>
                  <a:pt x="86" y="67"/>
                </a:cubicBezTo>
                <a:cubicBezTo>
                  <a:pt x="85" y="67"/>
                  <a:pt x="84" y="67"/>
                  <a:pt x="83" y="67"/>
                </a:cubicBezTo>
                <a:cubicBezTo>
                  <a:pt x="84" y="66"/>
                  <a:pt x="84" y="65"/>
                  <a:pt x="84" y="65"/>
                </a:cubicBezTo>
                <a:cubicBezTo>
                  <a:pt x="84" y="65"/>
                  <a:pt x="84" y="64"/>
                  <a:pt x="84" y="64"/>
                </a:cubicBezTo>
                <a:cubicBezTo>
                  <a:pt x="83" y="64"/>
                  <a:pt x="83" y="64"/>
                  <a:pt x="83" y="64"/>
                </a:cubicBezTo>
                <a:cubicBezTo>
                  <a:pt x="83" y="63"/>
                  <a:pt x="83" y="63"/>
                  <a:pt x="83" y="63"/>
                </a:cubicBezTo>
                <a:cubicBezTo>
                  <a:pt x="82" y="63"/>
                  <a:pt x="82" y="63"/>
                  <a:pt x="82" y="63"/>
                </a:cubicBezTo>
                <a:cubicBezTo>
                  <a:pt x="82" y="64"/>
                  <a:pt x="82" y="64"/>
                  <a:pt x="82" y="64"/>
                </a:cubicBezTo>
                <a:cubicBezTo>
                  <a:pt x="82" y="64"/>
                  <a:pt x="81" y="65"/>
                  <a:pt x="81" y="65"/>
                </a:cubicBezTo>
                <a:cubicBezTo>
                  <a:pt x="81" y="65"/>
                  <a:pt x="80" y="65"/>
                  <a:pt x="80" y="65"/>
                </a:cubicBezTo>
                <a:cubicBezTo>
                  <a:pt x="80" y="65"/>
                  <a:pt x="80" y="65"/>
                  <a:pt x="80" y="65"/>
                </a:cubicBezTo>
                <a:cubicBezTo>
                  <a:pt x="80" y="64"/>
                  <a:pt x="79" y="65"/>
                  <a:pt x="79" y="65"/>
                </a:cubicBezTo>
                <a:cubicBezTo>
                  <a:pt x="79" y="64"/>
                  <a:pt x="79" y="64"/>
                  <a:pt x="79" y="64"/>
                </a:cubicBezTo>
                <a:cubicBezTo>
                  <a:pt x="79" y="64"/>
                  <a:pt x="79" y="63"/>
                  <a:pt x="79" y="63"/>
                </a:cubicBezTo>
                <a:cubicBezTo>
                  <a:pt x="79" y="63"/>
                  <a:pt x="78" y="63"/>
                  <a:pt x="78" y="63"/>
                </a:cubicBezTo>
                <a:cubicBezTo>
                  <a:pt x="78" y="63"/>
                  <a:pt x="78" y="63"/>
                  <a:pt x="78" y="62"/>
                </a:cubicBezTo>
                <a:cubicBezTo>
                  <a:pt x="78" y="62"/>
                  <a:pt x="78" y="62"/>
                  <a:pt x="78" y="62"/>
                </a:cubicBezTo>
                <a:cubicBezTo>
                  <a:pt x="78" y="62"/>
                  <a:pt x="78" y="62"/>
                  <a:pt x="78" y="62"/>
                </a:cubicBezTo>
                <a:cubicBezTo>
                  <a:pt x="78" y="62"/>
                  <a:pt x="79" y="61"/>
                  <a:pt x="79" y="61"/>
                </a:cubicBezTo>
                <a:cubicBezTo>
                  <a:pt x="79" y="61"/>
                  <a:pt x="79" y="61"/>
                  <a:pt x="80" y="62"/>
                </a:cubicBezTo>
                <a:cubicBezTo>
                  <a:pt x="80" y="62"/>
                  <a:pt x="80" y="63"/>
                  <a:pt x="80" y="63"/>
                </a:cubicBezTo>
                <a:cubicBezTo>
                  <a:pt x="80" y="63"/>
                  <a:pt x="80" y="63"/>
                  <a:pt x="81" y="63"/>
                </a:cubicBezTo>
                <a:cubicBezTo>
                  <a:pt x="81" y="63"/>
                  <a:pt x="81" y="63"/>
                  <a:pt x="81" y="63"/>
                </a:cubicBezTo>
                <a:cubicBezTo>
                  <a:pt x="82" y="63"/>
                  <a:pt x="82" y="63"/>
                  <a:pt x="82" y="63"/>
                </a:cubicBezTo>
                <a:cubicBezTo>
                  <a:pt x="82" y="63"/>
                  <a:pt x="82" y="63"/>
                  <a:pt x="82" y="63"/>
                </a:cubicBezTo>
                <a:cubicBezTo>
                  <a:pt x="82" y="63"/>
                  <a:pt x="82" y="62"/>
                  <a:pt x="83" y="62"/>
                </a:cubicBezTo>
                <a:cubicBezTo>
                  <a:pt x="83" y="62"/>
                  <a:pt x="83" y="63"/>
                  <a:pt x="83" y="63"/>
                </a:cubicBezTo>
                <a:cubicBezTo>
                  <a:pt x="83" y="63"/>
                  <a:pt x="83" y="63"/>
                  <a:pt x="84" y="63"/>
                </a:cubicBezTo>
                <a:cubicBezTo>
                  <a:pt x="85" y="62"/>
                  <a:pt x="84" y="62"/>
                  <a:pt x="85" y="62"/>
                </a:cubicBezTo>
                <a:cubicBezTo>
                  <a:pt x="86" y="61"/>
                  <a:pt x="85" y="62"/>
                  <a:pt x="86" y="61"/>
                </a:cubicBezTo>
                <a:cubicBezTo>
                  <a:pt x="86" y="61"/>
                  <a:pt x="86" y="61"/>
                  <a:pt x="86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1"/>
                  <a:pt x="88" y="62"/>
                  <a:pt x="88" y="62"/>
                </a:cubicBezTo>
                <a:cubicBezTo>
                  <a:pt x="89" y="63"/>
                  <a:pt x="89" y="63"/>
                  <a:pt x="88" y="6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91" y="55"/>
                  <a:pt x="90" y="45"/>
                  <a:pt x="85" y="37"/>
                </a:cubicBezTo>
                <a:cubicBezTo>
                  <a:pt x="83" y="33"/>
                  <a:pt x="80" y="29"/>
                  <a:pt x="76" y="26"/>
                </a:cubicBezTo>
                <a:cubicBezTo>
                  <a:pt x="76" y="25"/>
                  <a:pt x="76" y="24"/>
                  <a:pt x="76" y="22"/>
                </a:cubicBezTo>
                <a:cubicBezTo>
                  <a:pt x="81" y="26"/>
                  <a:pt x="85" y="30"/>
                  <a:pt x="88" y="35"/>
                </a:cubicBezTo>
                <a:cubicBezTo>
                  <a:pt x="92" y="41"/>
                  <a:pt x="93" y="48"/>
                  <a:pt x="93" y="54"/>
                </a:cubicBezTo>
                <a:cubicBezTo>
                  <a:pt x="93" y="54"/>
                  <a:pt x="93" y="54"/>
                  <a:pt x="93" y="54"/>
                </a:cubicBezTo>
                <a:cubicBezTo>
                  <a:pt x="103" y="59"/>
                  <a:pt x="109" y="64"/>
                  <a:pt x="108" y="68"/>
                </a:cubicBezTo>
                <a:close/>
                <a:moveTo>
                  <a:pt x="62" y="27"/>
                </a:moveTo>
                <a:cubicBezTo>
                  <a:pt x="62" y="27"/>
                  <a:pt x="63" y="27"/>
                  <a:pt x="63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3" y="26"/>
                  <a:pt x="62" y="26"/>
                  <a:pt x="62" y="26"/>
                </a:cubicBezTo>
                <a:cubicBezTo>
                  <a:pt x="62" y="26"/>
                  <a:pt x="62" y="26"/>
                  <a:pt x="62" y="27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7"/>
                  <a:pt x="62" y="27"/>
                  <a:pt x="62" y="26"/>
                </a:cubicBezTo>
                <a:cubicBezTo>
                  <a:pt x="62" y="26"/>
                  <a:pt x="61" y="26"/>
                  <a:pt x="61" y="26"/>
                </a:cubicBezTo>
                <a:cubicBezTo>
                  <a:pt x="61" y="26"/>
                  <a:pt x="61" y="27"/>
                  <a:pt x="61" y="27"/>
                </a:cubicBezTo>
                <a:cubicBezTo>
                  <a:pt x="61" y="27"/>
                  <a:pt x="61" y="27"/>
                  <a:pt x="61" y="27"/>
                </a:cubicBezTo>
                <a:cubicBezTo>
                  <a:pt x="61" y="27"/>
                  <a:pt x="61" y="28"/>
                  <a:pt x="61" y="28"/>
                </a:cubicBezTo>
                <a:cubicBezTo>
                  <a:pt x="62" y="28"/>
                  <a:pt x="62" y="28"/>
                  <a:pt x="62" y="28"/>
                </a:cubicBezTo>
                <a:cubicBezTo>
                  <a:pt x="62" y="28"/>
                  <a:pt x="62" y="28"/>
                  <a:pt x="62" y="28"/>
                </a:cubicBezTo>
                <a:cubicBezTo>
                  <a:pt x="62" y="28"/>
                  <a:pt x="62" y="28"/>
                  <a:pt x="62" y="28"/>
                </a:cubicBezTo>
                <a:cubicBezTo>
                  <a:pt x="62" y="27"/>
                  <a:pt x="62" y="27"/>
                  <a:pt x="62" y="27"/>
                </a:cubicBezTo>
                <a:cubicBezTo>
                  <a:pt x="63" y="27"/>
                  <a:pt x="63" y="27"/>
                  <a:pt x="63" y="27"/>
                </a:cubicBezTo>
                <a:lnTo>
                  <a:pt x="62" y="27"/>
                </a:lnTo>
                <a:close/>
                <a:moveTo>
                  <a:pt x="58" y="24"/>
                </a:moveTo>
                <a:cubicBezTo>
                  <a:pt x="58" y="24"/>
                  <a:pt x="58" y="24"/>
                  <a:pt x="58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24"/>
                  <a:pt x="59" y="23"/>
                  <a:pt x="58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3"/>
                  <a:pt x="57" y="23"/>
                  <a:pt x="57" y="23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2"/>
                  <a:pt x="57" y="22"/>
                  <a:pt x="57" y="22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7" y="22"/>
                  <a:pt x="57" y="22"/>
                  <a:pt x="57" y="22"/>
                </a:cubicBezTo>
                <a:cubicBezTo>
                  <a:pt x="57" y="21"/>
                  <a:pt x="57" y="21"/>
                  <a:pt x="57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7" y="21"/>
                  <a:pt x="56" y="21"/>
                  <a:pt x="5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1"/>
                  <a:pt x="56" y="21"/>
                  <a:pt x="55" y="21"/>
                </a:cubicBezTo>
                <a:cubicBezTo>
                  <a:pt x="55" y="21"/>
                  <a:pt x="55" y="20"/>
                  <a:pt x="55" y="21"/>
                </a:cubicBezTo>
                <a:cubicBezTo>
                  <a:pt x="55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3" y="21"/>
                  <a:pt x="53" y="21"/>
                </a:cubicBezTo>
                <a:cubicBezTo>
                  <a:pt x="53" y="22"/>
                  <a:pt x="54" y="22"/>
                  <a:pt x="54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1"/>
                  <a:pt x="54" y="21"/>
                  <a:pt x="55" y="21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2"/>
                  <a:pt x="52" y="23"/>
                  <a:pt x="52" y="23"/>
                </a:cubicBezTo>
                <a:cubicBezTo>
                  <a:pt x="52" y="23"/>
                  <a:pt x="52" y="23"/>
                  <a:pt x="52" y="23"/>
                </a:cubicBezTo>
                <a:cubicBezTo>
                  <a:pt x="51" y="23"/>
                  <a:pt x="51" y="23"/>
                  <a:pt x="51" y="23"/>
                </a:cubicBezTo>
                <a:cubicBezTo>
                  <a:pt x="51" y="23"/>
                  <a:pt x="51" y="23"/>
                  <a:pt x="51" y="23"/>
                </a:cubicBezTo>
                <a:cubicBezTo>
                  <a:pt x="51" y="24"/>
                  <a:pt x="51" y="24"/>
                  <a:pt x="51" y="24"/>
                </a:cubicBezTo>
                <a:cubicBezTo>
                  <a:pt x="51" y="24"/>
                  <a:pt x="50" y="24"/>
                  <a:pt x="50" y="24"/>
                </a:cubicBezTo>
                <a:cubicBezTo>
                  <a:pt x="50" y="24"/>
                  <a:pt x="50" y="24"/>
                  <a:pt x="50" y="24"/>
                </a:cubicBezTo>
                <a:cubicBezTo>
                  <a:pt x="50" y="24"/>
                  <a:pt x="49" y="24"/>
                  <a:pt x="49" y="24"/>
                </a:cubicBezTo>
                <a:cubicBezTo>
                  <a:pt x="49" y="24"/>
                  <a:pt x="49" y="25"/>
                  <a:pt x="49" y="25"/>
                </a:cubicBezTo>
                <a:cubicBezTo>
                  <a:pt x="49" y="25"/>
                  <a:pt x="49" y="25"/>
                  <a:pt x="49" y="25"/>
                </a:cubicBezTo>
                <a:cubicBezTo>
                  <a:pt x="49" y="25"/>
                  <a:pt x="48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5"/>
                  <a:pt x="47" y="25"/>
                  <a:pt x="47" y="25"/>
                </a:cubicBezTo>
                <a:cubicBezTo>
                  <a:pt x="47" y="25"/>
                  <a:pt x="47" y="25"/>
                  <a:pt x="47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7"/>
                  <a:pt x="44" y="27"/>
                </a:cubicBezTo>
                <a:cubicBezTo>
                  <a:pt x="44" y="27"/>
                  <a:pt x="44" y="27"/>
                  <a:pt x="43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7"/>
                  <a:pt x="43" y="27"/>
                  <a:pt x="43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30"/>
                  <a:pt x="42" y="30"/>
                  <a:pt x="42" y="30"/>
                </a:cubicBezTo>
                <a:cubicBezTo>
                  <a:pt x="43" y="30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5" y="29"/>
                </a:cubicBezTo>
                <a:cubicBezTo>
                  <a:pt x="45" y="29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28"/>
                  <a:pt x="48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50" y="28"/>
                  <a:pt x="50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29"/>
                  <a:pt x="52" y="28"/>
                  <a:pt x="52" y="28"/>
                </a:cubicBezTo>
                <a:cubicBezTo>
                  <a:pt x="52" y="28"/>
                  <a:pt x="51" y="28"/>
                  <a:pt x="51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7"/>
                  <a:pt x="53" y="27"/>
                  <a:pt x="53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8"/>
                  <a:pt x="55" y="28"/>
                  <a:pt x="55" y="27"/>
                </a:cubicBezTo>
                <a:cubicBezTo>
                  <a:pt x="55" y="27"/>
                  <a:pt x="54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6"/>
                  <a:pt x="55" y="26"/>
                  <a:pt x="55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8" y="25"/>
                  <a:pt x="58" y="25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5"/>
                  <a:pt x="59" y="25"/>
                </a:cubicBezTo>
                <a:cubicBezTo>
                  <a:pt x="58" y="25"/>
                  <a:pt x="58" y="24"/>
                  <a:pt x="58" y="24"/>
                </a:cubicBezTo>
                <a:close/>
                <a:moveTo>
                  <a:pt x="48" y="41"/>
                </a:moveTo>
                <a:cubicBezTo>
                  <a:pt x="48" y="41"/>
                  <a:pt x="48" y="41"/>
                  <a:pt x="48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1"/>
                  <a:pt x="50" y="41"/>
                  <a:pt x="50" y="41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40"/>
                  <a:pt x="50" y="40"/>
                  <a:pt x="50" y="40"/>
                </a:cubicBezTo>
                <a:cubicBezTo>
                  <a:pt x="51" y="40"/>
                  <a:pt x="50" y="40"/>
                  <a:pt x="50" y="39"/>
                </a:cubicBezTo>
                <a:cubicBezTo>
                  <a:pt x="50" y="39"/>
                  <a:pt x="50" y="39"/>
                  <a:pt x="50" y="39"/>
                </a:cubicBezTo>
                <a:cubicBezTo>
                  <a:pt x="50" y="39"/>
                  <a:pt x="50" y="39"/>
                  <a:pt x="50" y="39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9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lnTo>
                  <a:pt x="48" y="41"/>
                </a:lnTo>
                <a:close/>
                <a:moveTo>
                  <a:pt x="50" y="31"/>
                </a:moveTo>
                <a:cubicBezTo>
                  <a:pt x="49" y="31"/>
                  <a:pt x="49" y="31"/>
                  <a:pt x="49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31"/>
                  <a:pt x="49" y="32"/>
                  <a:pt x="49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2"/>
                  <a:pt x="49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1" y="32"/>
                  <a:pt x="52" y="32"/>
                  <a:pt x="52" y="31"/>
                </a:cubicBezTo>
                <a:cubicBezTo>
                  <a:pt x="52" y="31"/>
                  <a:pt x="52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0"/>
                  <a:pt x="51" y="31"/>
                  <a:pt x="51" y="31"/>
                </a:cubicBezTo>
                <a:cubicBezTo>
                  <a:pt x="51" y="31"/>
                  <a:pt x="50" y="31"/>
                  <a:pt x="50" y="31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49" y="31"/>
                  <a:pt x="49" y="31"/>
                  <a:pt x="49" y="31"/>
                </a:cubicBezTo>
                <a:lnTo>
                  <a:pt x="50" y="31"/>
                </a:lnTo>
                <a:close/>
                <a:moveTo>
                  <a:pt x="49" y="43"/>
                </a:moveTo>
                <a:cubicBezTo>
                  <a:pt x="49" y="43"/>
                  <a:pt x="49" y="43"/>
                  <a:pt x="50" y="44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4"/>
                  <a:pt x="50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44"/>
                  <a:pt x="52" y="44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3" y="43"/>
                  <a:pt x="53" y="42"/>
                  <a:pt x="53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41"/>
                  <a:pt x="53" y="41"/>
                  <a:pt x="52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39"/>
                  <a:pt x="52" y="39"/>
                  <a:pt x="52" y="39"/>
                </a:cubicBezTo>
                <a:cubicBezTo>
                  <a:pt x="52" y="39"/>
                  <a:pt x="52" y="39"/>
                  <a:pt x="52" y="39"/>
                </a:cubicBezTo>
                <a:cubicBezTo>
                  <a:pt x="52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2" y="38"/>
                  <a:pt x="52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37"/>
                  <a:pt x="52" y="37"/>
                  <a:pt x="52" y="37"/>
                </a:cubicBezTo>
                <a:cubicBezTo>
                  <a:pt x="52" y="37"/>
                  <a:pt x="52" y="38"/>
                  <a:pt x="51" y="38"/>
                </a:cubicBezTo>
                <a:cubicBezTo>
                  <a:pt x="51" y="38"/>
                  <a:pt x="51" y="38"/>
                  <a:pt x="51" y="38"/>
                </a:cubicBezTo>
                <a:cubicBezTo>
                  <a:pt x="51" y="38"/>
                  <a:pt x="51" y="38"/>
                  <a:pt x="51" y="38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1" y="39"/>
                  <a:pt x="51" y="40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1" y="41"/>
                  <a:pt x="51" y="41"/>
                </a:cubicBezTo>
                <a:cubicBezTo>
                  <a:pt x="51" y="42"/>
                  <a:pt x="50" y="41"/>
                  <a:pt x="50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lnTo>
                  <a:pt x="49" y="43"/>
                </a:lnTo>
                <a:close/>
                <a:moveTo>
                  <a:pt x="43" y="24"/>
                </a:moveTo>
                <a:cubicBezTo>
                  <a:pt x="42" y="25"/>
                  <a:pt x="42" y="25"/>
                  <a:pt x="42" y="25"/>
                </a:cubicBezTo>
                <a:cubicBezTo>
                  <a:pt x="42" y="25"/>
                  <a:pt x="42" y="25"/>
                  <a:pt x="43" y="25"/>
                </a:cubicBezTo>
                <a:cubicBezTo>
                  <a:pt x="43" y="25"/>
                  <a:pt x="43" y="25"/>
                  <a:pt x="4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5" y="24"/>
                  <a:pt x="45" y="24"/>
                  <a:pt x="45" y="24"/>
                </a:cubicBezTo>
                <a:cubicBezTo>
                  <a:pt x="45" y="24"/>
                  <a:pt x="45" y="24"/>
                  <a:pt x="45" y="24"/>
                </a:cubicBezTo>
                <a:cubicBezTo>
                  <a:pt x="44" y="25"/>
                  <a:pt x="44" y="25"/>
                  <a:pt x="44" y="25"/>
                </a:cubicBezTo>
                <a:cubicBezTo>
                  <a:pt x="45" y="24"/>
                  <a:pt x="45" y="24"/>
                  <a:pt x="45" y="24"/>
                </a:cubicBezTo>
                <a:cubicBezTo>
                  <a:pt x="45" y="24"/>
                  <a:pt x="45" y="24"/>
                  <a:pt x="45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3"/>
                  <a:pt x="46" y="23"/>
                  <a:pt x="46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48" y="23"/>
                  <a:pt x="48" y="23"/>
                  <a:pt x="49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22"/>
                  <a:pt x="49" y="22"/>
                  <a:pt x="49" y="22"/>
                </a:cubicBezTo>
                <a:cubicBezTo>
                  <a:pt x="49" y="21"/>
                  <a:pt x="50" y="21"/>
                  <a:pt x="50" y="21"/>
                </a:cubicBezTo>
                <a:cubicBezTo>
                  <a:pt x="50" y="21"/>
                  <a:pt x="50" y="21"/>
                  <a:pt x="51" y="21"/>
                </a:cubicBezTo>
                <a:cubicBezTo>
                  <a:pt x="51" y="21"/>
                  <a:pt x="50" y="21"/>
                  <a:pt x="50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49" y="21"/>
                  <a:pt x="49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7" y="20"/>
                  <a:pt x="45" y="21"/>
                  <a:pt x="44" y="21"/>
                </a:cubicBezTo>
                <a:cubicBezTo>
                  <a:pt x="44" y="21"/>
                  <a:pt x="45" y="21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1"/>
                  <a:pt x="44" y="22"/>
                  <a:pt x="44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4" y="22"/>
                  <a:pt x="44" y="22"/>
                  <a:pt x="45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22"/>
                  <a:pt x="45" y="22"/>
                  <a:pt x="46" y="21"/>
                </a:cubicBezTo>
                <a:cubicBezTo>
                  <a:pt x="46" y="21"/>
                  <a:pt x="46" y="22"/>
                  <a:pt x="46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1"/>
                  <a:pt x="48" y="21"/>
                  <a:pt x="48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21"/>
                  <a:pt x="48" y="21"/>
                  <a:pt x="48" y="21"/>
                </a:cubicBezTo>
                <a:cubicBezTo>
                  <a:pt x="49" y="21"/>
                  <a:pt x="48" y="21"/>
                  <a:pt x="48" y="21"/>
                </a:cubicBezTo>
                <a:cubicBezTo>
                  <a:pt x="48" y="21"/>
                  <a:pt x="48" y="21"/>
                  <a:pt x="48" y="21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2"/>
                  <a:pt x="48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6" y="23"/>
                  <a:pt x="46" y="23"/>
                  <a:pt x="4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22"/>
                  <a:pt x="44" y="23"/>
                  <a:pt x="44" y="23"/>
                </a:cubicBezTo>
                <a:cubicBezTo>
                  <a:pt x="44" y="23"/>
                  <a:pt x="44" y="23"/>
                  <a:pt x="43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4"/>
                  <a:pt x="43" y="24"/>
                  <a:pt x="43" y="24"/>
                </a:cubicBezTo>
                <a:close/>
                <a:moveTo>
                  <a:pt x="52" y="19"/>
                </a:moveTo>
                <a:cubicBezTo>
                  <a:pt x="51" y="20"/>
                  <a:pt x="51" y="20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20"/>
                  <a:pt x="51" y="20"/>
                  <a:pt x="52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20"/>
                  <a:pt x="52" y="20"/>
                  <a:pt x="52" y="19"/>
                </a:cubicBezTo>
                <a:close/>
                <a:moveTo>
                  <a:pt x="49" y="20"/>
                </a:moveTo>
                <a:cubicBezTo>
                  <a:pt x="49" y="20"/>
                  <a:pt x="50" y="20"/>
                  <a:pt x="50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9" y="20"/>
                  <a:pt x="49" y="20"/>
                  <a:pt x="49" y="20"/>
                </a:cubicBezTo>
                <a:close/>
                <a:moveTo>
                  <a:pt x="54" y="19"/>
                </a:moveTo>
                <a:cubicBezTo>
                  <a:pt x="54" y="19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19"/>
                  <a:pt x="55" y="19"/>
                </a:cubicBezTo>
                <a:cubicBezTo>
                  <a:pt x="55" y="19"/>
                  <a:pt x="54" y="19"/>
                  <a:pt x="54" y="19"/>
                </a:cubicBezTo>
                <a:close/>
                <a:moveTo>
                  <a:pt x="30" y="30"/>
                </a:moveTo>
                <a:cubicBezTo>
                  <a:pt x="30" y="31"/>
                  <a:pt x="30" y="31"/>
                  <a:pt x="30" y="31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30"/>
                  <a:pt x="31" y="31"/>
                  <a:pt x="31" y="31"/>
                </a:cubicBezTo>
                <a:cubicBezTo>
                  <a:pt x="31" y="32"/>
                  <a:pt x="32" y="31"/>
                  <a:pt x="32" y="31"/>
                </a:cubicBezTo>
                <a:cubicBezTo>
                  <a:pt x="32" y="31"/>
                  <a:pt x="32" y="31"/>
                  <a:pt x="32" y="30"/>
                </a:cubicBezTo>
                <a:cubicBezTo>
                  <a:pt x="32" y="30"/>
                  <a:pt x="33" y="30"/>
                  <a:pt x="33" y="30"/>
                </a:cubicBezTo>
                <a:cubicBezTo>
                  <a:pt x="33" y="29"/>
                  <a:pt x="33" y="29"/>
                  <a:pt x="33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3" y="29"/>
                  <a:pt x="34" y="29"/>
                  <a:pt x="34" y="29"/>
                </a:cubicBezTo>
                <a:cubicBezTo>
                  <a:pt x="34" y="29"/>
                  <a:pt x="33" y="28"/>
                  <a:pt x="33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30"/>
                  <a:pt x="34" y="30"/>
                  <a:pt x="34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30"/>
                  <a:pt x="34" y="31"/>
                  <a:pt x="34" y="31"/>
                </a:cubicBezTo>
                <a:cubicBezTo>
                  <a:pt x="34" y="31"/>
                  <a:pt x="33" y="31"/>
                  <a:pt x="33" y="31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4" y="32"/>
                  <a:pt x="34" y="31"/>
                  <a:pt x="35" y="31"/>
                </a:cubicBezTo>
                <a:cubicBezTo>
                  <a:pt x="35" y="31"/>
                  <a:pt x="36" y="30"/>
                  <a:pt x="36" y="30"/>
                </a:cubicBezTo>
                <a:cubicBezTo>
                  <a:pt x="37" y="29"/>
                  <a:pt x="36" y="29"/>
                  <a:pt x="36" y="29"/>
                </a:cubicBezTo>
                <a:cubicBezTo>
                  <a:pt x="37" y="29"/>
                  <a:pt x="37" y="29"/>
                  <a:pt x="37" y="29"/>
                </a:cubicBezTo>
                <a:cubicBezTo>
                  <a:pt x="37" y="29"/>
                  <a:pt x="37" y="28"/>
                  <a:pt x="37" y="28"/>
                </a:cubicBezTo>
                <a:cubicBezTo>
                  <a:pt x="37" y="28"/>
                  <a:pt x="38" y="27"/>
                  <a:pt x="39" y="27"/>
                </a:cubicBezTo>
                <a:cubicBezTo>
                  <a:pt x="40" y="26"/>
                  <a:pt x="40" y="26"/>
                  <a:pt x="41" y="26"/>
                </a:cubicBezTo>
                <a:cubicBezTo>
                  <a:pt x="41" y="26"/>
                  <a:pt x="41" y="26"/>
                  <a:pt x="41" y="25"/>
                </a:cubicBezTo>
                <a:cubicBezTo>
                  <a:pt x="41" y="25"/>
                  <a:pt x="40" y="26"/>
                  <a:pt x="40" y="26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5"/>
                  <a:pt x="42" y="24"/>
                  <a:pt x="42" y="24"/>
                </a:cubicBezTo>
                <a:cubicBezTo>
                  <a:pt x="42" y="24"/>
                  <a:pt x="42" y="23"/>
                  <a:pt x="42" y="23"/>
                </a:cubicBezTo>
                <a:cubicBezTo>
                  <a:pt x="42" y="23"/>
                  <a:pt x="41" y="24"/>
                  <a:pt x="41" y="24"/>
                </a:cubicBezTo>
                <a:cubicBezTo>
                  <a:pt x="41" y="24"/>
                  <a:pt x="41" y="24"/>
                  <a:pt x="40" y="24"/>
                </a:cubicBezTo>
                <a:cubicBezTo>
                  <a:pt x="40" y="24"/>
                  <a:pt x="40" y="24"/>
                  <a:pt x="39" y="24"/>
                </a:cubicBezTo>
                <a:cubicBezTo>
                  <a:pt x="39" y="24"/>
                  <a:pt x="38" y="25"/>
                  <a:pt x="38" y="25"/>
                </a:cubicBezTo>
                <a:cubicBezTo>
                  <a:pt x="38" y="24"/>
                  <a:pt x="38" y="24"/>
                  <a:pt x="38" y="24"/>
                </a:cubicBezTo>
                <a:cubicBezTo>
                  <a:pt x="37" y="25"/>
                  <a:pt x="37" y="25"/>
                  <a:pt x="37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7" y="25"/>
                </a:cubicBezTo>
                <a:cubicBezTo>
                  <a:pt x="37" y="24"/>
                  <a:pt x="38" y="24"/>
                  <a:pt x="38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4"/>
                  <a:pt x="38" y="24"/>
                  <a:pt x="38" y="24"/>
                </a:cubicBezTo>
                <a:cubicBezTo>
                  <a:pt x="35" y="26"/>
                  <a:pt x="32" y="28"/>
                  <a:pt x="30" y="30"/>
                </a:cubicBezTo>
                <a:close/>
                <a:moveTo>
                  <a:pt x="61" y="65"/>
                </a:moveTo>
                <a:cubicBezTo>
                  <a:pt x="62" y="62"/>
                  <a:pt x="63" y="59"/>
                  <a:pt x="64" y="56"/>
                </a:cubicBezTo>
                <a:cubicBezTo>
                  <a:pt x="71" y="31"/>
                  <a:pt x="71" y="9"/>
                  <a:pt x="66" y="7"/>
                </a:cubicBezTo>
                <a:cubicBezTo>
                  <a:pt x="63" y="7"/>
                  <a:pt x="60" y="10"/>
                  <a:pt x="56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60" y="16"/>
                  <a:pt x="64" y="17"/>
                  <a:pt x="68" y="18"/>
                </a:cubicBezTo>
                <a:cubicBezTo>
                  <a:pt x="68" y="19"/>
                  <a:pt x="68" y="20"/>
                  <a:pt x="68" y="21"/>
                </a:cubicBezTo>
                <a:cubicBezTo>
                  <a:pt x="68" y="22"/>
                  <a:pt x="68" y="23"/>
                  <a:pt x="68" y="23"/>
                </a:cubicBezTo>
                <a:cubicBezTo>
                  <a:pt x="68" y="26"/>
                  <a:pt x="67" y="29"/>
                  <a:pt x="67" y="33"/>
                </a:cubicBezTo>
                <a:cubicBezTo>
                  <a:pt x="67" y="33"/>
                  <a:pt x="67" y="33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3"/>
                  <a:pt x="66" y="32"/>
                  <a:pt x="65" y="32"/>
                </a:cubicBezTo>
                <a:cubicBezTo>
                  <a:pt x="65" y="32"/>
                  <a:pt x="65" y="32"/>
                  <a:pt x="64" y="31"/>
                </a:cubicBezTo>
                <a:cubicBezTo>
                  <a:pt x="64" y="31"/>
                  <a:pt x="64" y="32"/>
                  <a:pt x="64" y="32"/>
                </a:cubicBezTo>
                <a:cubicBezTo>
                  <a:pt x="64" y="32"/>
                  <a:pt x="63" y="32"/>
                  <a:pt x="63" y="32"/>
                </a:cubicBezTo>
                <a:cubicBezTo>
                  <a:pt x="62" y="32"/>
                  <a:pt x="62" y="33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2" y="33"/>
                  <a:pt x="61" y="33"/>
                  <a:pt x="61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33"/>
                  <a:pt x="60" y="34"/>
                  <a:pt x="60" y="34"/>
                </a:cubicBezTo>
                <a:cubicBezTo>
                  <a:pt x="60" y="35"/>
                  <a:pt x="60" y="35"/>
                  <a:pt x="60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9" y="35"/>
                  <a:pt x="59" y="35"/>
                  <a:pt x="59" y="35"/>
                </a:cubicBezTo>
                <a:cubicBezTo>
                  <a:pt x="59" y="35"/>
                  <a:pt x="59" y="35"/>
                  <a:pt x="58" y="36"/>
                </a:cubicBezTo>
                <a:cubicBezTo>
                  <a:pt x="58" y="36"/>
                  <a:pt x="58" y="36"/>
                  <a:pt x="58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8"/>
                  <a:pt x="57" y="38"/>
                </a:cubicBezTo>
                <a:cubicBezTo>
                  <a:pt x="56" y="38"/>
                  <a:pt x="56" y="38"/>
                  <a:pt x="56" y="38"/>
                </a:cubicBezTo>
                <a:cubicBezTo>
                  <a:pt x="56" y="39"/>
                  <a:pt x="56" y="39"/>
                  <a:pt x="57" y="39"/>
                </a:cubicBezTo>
                <a:cubicBezTo>
                  <a:pt x="58" y="39"/>
                  <a:pt x="57" y="39"/>
                  <a:pt x="58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39"/>
                  <a:pt x="59" y="39"/>
                  <a:pt x="59" y="40"/>
                </a:cubicBezTo>
                <a:cubicBezTo>
                  <a:pt x="59" y="40"/>
                  <a:pt x="59" y="41"/>
                  <a:pt x="59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1"/>
                  <a:pt x="59" y="42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2"/>
                  <a:pt x="60" y="41"/>
                  <a:pt x="60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1" y="40"/>
                  <a:pt x="61" y="40"/>
                  <a:pt x="61" y="40"/>
                </a:cubicBezTo>
                <a:cubicBezTo>
                  <a:pt x="62" y="40"/>
                  <a:pt x="62" y="40"/>
                  <a:pt x="62" y="40"/>
                </a:cubicBezTo>
                <a:cubicBezTo>
                  <a:pt x="62" y="40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8"/>
                  <a:pt x="62" y="38"/>
                </a:cubicBezTo>
                <a:cubicBezTo>
                  <a:pt x="62" y="38"/>
                  <a:pt x="62" y="38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36"/>
                  <a:pt x="63" y="36"/>
                  <a:pt x="63" y="36"/>
                </a:cubicBezTo>
                <a:cubicBezTo>
                  <a:pt x="64" y="36"/>
                  <a:pt x="63" y="36"/>
                  <a:pt x="63" y="36"/>
                </a:cubicBezTo>
                <a:cubicBezTo>
                  <a:pt x="63" y="36"/>
                  <a:pt x="63" y="35"/>
                  <a:pt x="63" y="35"/>
                </a:cubicBezTo>
                <a:cubicBezTo>
                  <a:pt x="63" y="35"/>
                  <a:pt x="64" y="35"/>
                  <a:pt x="64" y="35"/>
                </a:cubicBezTo>
                <a:cubicBezTo>
                  <a:pt x="64" y="35"/>
                  <a:pt x="64" y="35"/>
                  <a:pt x="64" y="35"/>
                </a:cubicBezTo>
                <a:cubicBezTo>
                  <a:pt x="64" y="36"/>
                  <a:pt x="64" y="36"/>
                  <a:pt x="6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9"/>
                  <a:pt x="64" y="39"/>
                  <a:pt x="64" y="39"/>
                </a:cubicBezTo>
                <a:cubicBezTo>
                  <a:pt x="64" y="39"/>
                  <a:pt x="65" y="39"/>
                  <a:pt x="65" y="39"/>
                </a:cubicBezTo>
                <a:cubicBezTo>
                  <a:pt x="65" y="39"/>
                  <a:pt x="66" y="38"/>
                  <a:pt x="66" y="38"/>
                </a:cubicBezTo>
                <a:cubicBezTo>
                  <a:pt x="66" y="39"/>
                  <a:pt x="66" y="39"/>
                  <a:pt x="66" y="39"/>
                </a:cubicBezTo>
                <a:cubicBezTo>
                  <a:pt x="66" y="39"/>
                  <a:pt x="66" y="39"/>
                  <a:pt x="65" y="39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4" y="40"/>
                  <a:pt x="64" y="40"/>
                </a:cubicBezTo>
                <a:cubicBezTo>
                  <a:pt x="64" y="40"/>
                  <a:pt x="64" y="41"/>
                  <a:pt x="64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64" y="41"/>
                  <a:pt x="64" y="41"/>
                  <a:pt x="63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62" y="42"/>
                  <a:pt x="63" y="42"/>
                  <a:pt x="63" y="42"/>
                </a:cubicBezTo>
                <a:cubicBezTo>
                  <a:pt x="63" y="42"/>
                  <a:pt x="62" y="43"/>
                  <a:pt x="62" y="43"/>
                </a:cubicBezTo>
                <a:cubicBezTo>
                  <a:pt x="62" y="43"/>
                  <a:pt x="62" y="43"/>
                  <a:pt x="62" y="43"/>
                </a:cubicBezTo>
                <a:cubicBezTo>
                  <a:pt x="62" y="43"/>
                  <a:pt x="62" y="43"/>
                  <a:pt x="62" y="43"/>
                </a:cubicBezTo>
                <a:cubicBezTo>
                  <a:pt x="62" y="43"/>
                  <a:pt x="61" y="43"/>
                  <a:pt x="61" y="43"/>
                </a:cubicBezTo>
                <a:cubicBezTo>
                  <a:pt x="61" y="43"/>
                  <a:pt x="60" y="43"/>
                  <a:pt x="60" y="43"/>
                </a:cubicBezTo>
                <a:cubicBezTo>
                  <a:pt x="60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8" y="43"/>
                  <a:pt x="58" y="43"/>
                  <a:pt x="58" y="43"/>
                </a:cubicBezTo>
                <a:cubicBezTo>
                  <a:pt x="58" y="43"/>
                  <a:pt x="58" y="43"/>
                  <a:pt x="58" y="42"/>
                </a:cubicBezTo>
                <a:cubicBezTo>
                  <a:pt x="57" y="42"/>
                  <a:pt x="58" y="42"/>
                  <a:pt x="57" y="42"/>
                </a:cubicBezTo>
                <a:cubicBezTo>
                  <a:pt x="57" y="42"/>
                  <a:pt x="57" y="42"/>
                  <a:pt x="57" y="42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41"/>
                  <a:pt x="58" y="40"/>
                  <a:pt x="58" y="40"/>
                </a:cubicBezTo>
                <a:cubicBezTo>
                  <a:pt x="58" y="39"/>
                  <a:pt x="58" y="40"/>
                  <a:pt x="58" y="40"/>
                </a:cubicBezTo>
                <a:cubicBezTo>
                  <a:pt x="57" y="41"/>
                  <a:pt x="57" y="41"/>
                  <a:pt x="57" y="41"/>
                </a:cubicBezTo>
                <a:cubicBezTo>
                  <a:pt x="57" y="42"/>
                  <a:pt x="57" y="42"/>
                  <a:pt x="57" y="42"/>
                </a:cubicBezTo>
                <a:cubicBezTo>
                  <a:pt x="57" y="43"/>
                  <a:pt x="57" y="43"/>
                  <a:pt x="57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43"/>
                  <a:pt x="56" y="43"/>
                  <a:pt x="55" y="43"/>
                </a:cubicBezTo>
                <a:cubicBezTo>
                  <a:pt x="55" y="42"/>
                  <a:pt x="54" y="43"/>
                  <a:pt x="54" y="43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4"/>
                  <a:pt x="54" y="44"/>
                  <a:pt x="54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44"/>
                  <a:pt x="52" y="45"/>
                  <a:pt x="52" y="45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44"/>
                  <a:pt x="52" y="44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0" y="44"/>
                  <a:pt x="50" y="44"/>
                </a:cubicBezTo>
                <a:cubicBezTo>
                  <a:pt x="50" y="44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4"/>
                  <a:pt x="48" y="44"/>
                  <a:pt x="49" y="45"/>
                </a:cubicBezTo>
                <a:cubicBezTo>
                  <a:pt x="49" y="45"/>
                  <a:pt x="49" y="45"/>
                  <a:pt x="49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9" y="46"/>
                  <a:pt x="50" y="46"/>
                  <a:pt x="50" y="46"/>
                </a:cubicBezTo>
                <a:cubicBezTo>
                  <a:pt x="50" y="46"/>
                  <a:pt x="49" y="46"/>
                  <a:pt x="49" y="46"/>
                </a:cubicBezTo>
                <a:cubicBezTo>
                  <a:pt x="49" y="46"/>
                  <a:pt x="50" y="47"/>
                  <a:pt x="50" y="47"/>
                </a:cubicBezTo>
                <a:cubicBezTo>
                  <a:pt x="50" y="47"/>
                  <a:pt x="49" y="48"/>
                  <a:pt x="49" y="48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48"/>
                  <a:pt x="49" y="48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8" y="49"/>
                  <a:pt x="48" y="49"/>
                </a:cubicBezTo>
                <a:cubicBezTo>
                  <a:pt x="48" y="49"/>
                  <a:pt x="48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8"/>
                  <a:pt x="45" y="48"/>
                  <a:pt x="45" y="48"/>
                </a:cubicBezTo>
                <a:cubicBezTo>
                  <a:pt x="45" y="48"/>
                  <a:pt x="45" y="48"/>
                  <a:pt x="45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4" y="48"/>
                  <a:pt x="44" y="48"/>
                </a:cubicBezTo>
                <a:cubicBezTo>
                  <a:pt x="44" y="48"/>
                  <a:pt x="44" y="48"/>
                  <a:pt x="44" y="48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0"/>
                  <a:pt x="44" y="49"/>
                  <a:pt x="44" y="50"/>
                </a:cubicBezTo>
                <a:cubicBezTo>
                  <a:pt x="44" y="50"/>
                  <a:pt x="44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2"/>
                  <a:pt x="43" y="53"/>
                  <a:pt x="43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4"/>
                  <a:pt x="45" y="54"/>
                  <a:pt x="45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3"/>
                  <a:pt x="48" y="52"/>
                  <a:pt x="48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52"/>
                  <a:pt x="50" y="52"/>
                  <a:pt x="50" y="52"/>
                </a:cubicBezTo>
                <a:cubicBezTo>
                  <a:pt x="50" y="52"/>
                  <a:pt x="50" y="52"/>
                  <a:pt x="51" y="52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51"/>
                  <a:pt x="51" y="50"/>
                  <a:pt x="51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3" y="51"/>
                  <a:pt x="53" y="51"/>
                  <a:pt x="53" y="51"/>
                </a:cubicBezTo>
                <a:cubicBezTo>
                  <a:pt x="54" y="51"/>
                  <a:pt x="54" y="51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50"/>
                  <a:pt x="55" y="50"/>
                  <a:pt x="55" y="50"/>
                </a:cubicBezTo>
                <a:cubicBezTo>
                  <a:pt x="55" y="50"/>
                  <a:pt x="55" y="50"/>
                  <a:pt x="55" y="50"/>
                </a:cubicBezTo>
                <a:cubicBezTo>
                  <a:pt x="55" y="50"/>
                  <a:pt x="55" y="50"/>
                  <a:pt x="55" y="50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52"/>
                  <a:pt x="57" y="54"/>
                  <a:pt x="58" y="54"/>
                </a:cubicBezTo>
                <a:cubicBezTo>
                  <a:pt x="58" y="54"/>
                  <a:pt x="58" y="55"/>
                  <a:pt x="58" y="55"/>
                </a:cubicBezTo>
                <a:cubicBezTo>
                  <a:pt x="59" y="56"/>
                  <a:pt x="59" y="56"/>
                  <a:pt x="59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6"/>
                  <a:pt x="57" y="56"/>
                  <a:pt x="57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6"/>
                  <a:pt x="57" y="56"/>
                  <a:pt x="56" y="56"/>
                </a:cubicBezTo>
                <a:cubicBezTo>
                  <a:pt x="56" y="55"/>
                  <a:pt x="56" y="56"/>
                  <a:pt x="56" y="56"/>
                </a:cubicBezTo>
                <a:cubicBezTo>
                  <a:pt x="55" y="56"/>
                  <a:pt x="56" y="56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8"/>
                  <a:pt x="58" y="57"/>
                  <a:pt x="58" y="57"/>
                </a:cubicBezTo>
                <a:cubicBezTo>
                  <a:pt x="58" y="57"/>
                  <a:pt x="58" y="56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4"/>
                  <a:pt x="60" y="54"/>
                </a:cubicBezTo>
                <a:cubicBezTo>
                  <a:pt x="60" y="54"/>
                  <a:pt x="60" y="55"/>
                  <a:pt x="60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5"/>
                  <a:pt x="60" y="55"/>
                  <a:pt x="60" y="54"/>
                </a:cubicBezTo>
                <a:cubicBezTo>
                  <a:pt x="60" y="54"/>
                  <a:pt x="59" y="54"/>
                  <a:pt x="59" y="54"/>
                </a:cubicBezTo>
                <a:cubicBezTo>
                  <a:pt x="59" y="54"/>
                  <a:pt x="59" y="54"/>
                  <a:pt x="59" y="53"/>
                </a:cubicBezTo>
                <a:cubicBezTo>
                  <a:pt x="58" y="53"/>
                  <a:pt x="58" y="53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1"/>
                  <a:pt x="57" y="51"/>
                  <a:pt x="57" y="51"/>
                </a:cubicBezTo>
                <a:cubicBezTo>
                  <a:pt x="57" y="51"/>
                  <a:pt x="57" y="50"/>
                  <a:pt x="57" y="50"/>
                </a:cubicBezTo>
                <a:cubicBezTo>
                  <a:pt x="57" y="50"/>
                  <a:pt x="57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8" y="50"/>
                  <a:pt x="58" y="51"/>
                </a:cubicBezTo>
                <a:cubicBezTo>
                  <a:pt x="58" y="51"/>
                  <a:pt x="59" y="51"/>
                  <a:pt x="59" y="51"/>
                </a:cubicBezTo>
                <a:cubicBezTo>
                  <a:pt x="59" y="52"/>
                  <a:pt x="59" y="52"/>
                  <a:pt x="60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52"/>
                  <a:pt x="61" y="53"/>
                  <a:pt x="61" y="53"/>
                </a:cubicBezTo>
                <a:cubicBezTo>
                  <a:pt x="61" y="54"/>
                  <a:pt x="61" y="54"/>
                  <a:pt x="61" y="55"/>
                </a:cubicBezTo>
                <a:cubicBezTo>
                  <a:pt x="61" y="55"/>
                  <a:pt x="61" y="55"/>
                  <a:pt x="61" y="56"/>
                </a:cubicBezTo>
                <a:cubicBezTo>
                  <a:pt x="61" y="56"/>
                  <a:pt x="62" y="56"/>
                  <a:pt x="62" y="57"/>
                </a:cubicBezTo>
                <a:cubicBezTo>
                  <a:pt x="62" y="57"/>
                  <a:pt x="62" y="57"/>
                  <a:pt x="62" y="57"/>
                </a:cubicBezTo>
                <a:cubicBezTo>
                  <a:pt x="61" y="59"/>
                  <a:pt x="61" y="60"/>
                  <a:pt x="61" y="61"/>
                </a:cubicBezTo>
                <a:cubicBezTo>
                  <a:pt x="60" y="62"/>
                  <a:pt x="60" y="63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59" y="63"/>
                  <a:pt x="59" y="63"/>
                  <a:pt x="59" y="63"/>
                </a:cubicBezTo>
                <a:cubicBezTo>
                  <a:pt x="59" y="62"/>
                  <a:pt x="58" y="62"/>
                  <a:pt x="57" y="62"/>
                </a:cubicBezTo>
                <a:cubicBezTo>
                  <a:pt x="57" y="61"/>
                  <a:pt x="57" y="61"/>
                  <a:pt x="56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60"/>
                  <a:pt x="55" y="60"/>
                  <a:pt x="55" y="60"/>
                </a:cubicBezTo>
                <a:cubicBezTo>
                  <a:pt x="54" y="60"/>
                  <a:pt x="54" y="59"/>
                  <a:pt x="54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9"/>
                  <a:pt x="55" y="59"/>
                  <a:pt x="55" y="58"/>
                </a:cubicBezTo>
                <a:cubicBezTo>
                  <a:pt x="55" y="58"/>
                  <a:pt x="55" y="58"/>
                  <a:pt x="54" y="57"/>
                </a:cubicBezTo>
                <a:cubicBezTo>
                  <a:pt x="54" y="57"/>
                  <a:pt x="55" y="57"/>
                  <a:pt x="55" y="56"/>
                </a:cubicBezTo>
                <a:cubicBezTo>
                  <a:pt x="55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3" y="56"/>
                  <a:pt x="53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1" y="56"/>
                  <a:pt x="51" y="56"/>
                  <a:pt x="51" y="55"/>
                </a:cubicBezTo>
                <a:cubicBezTo>
                  <a:pt x="50" y="55"/>
                  <a:pt x="50" y="55"/>
                  <a:pt x="50" y="55"/>
                </a:cubicBezTo>
                <a:cubicBezTo>
                  <a:pt x="50" y="55"/>
                  <a:pt x="50" y="55"/>
                  <a:pt x="49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9" y="55"/>
                  <a:pt x="49" y="55"/>
                  <a:pt x="48" y="55"/>
                </a:cubicBezTo>
                <a:cubicBezTo>
                  <a:pt x="48" y="55"/>
                  <a:pt x="47" y="55"/>
                  <a:pt x="47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5"/>
                  <a:pt x="46" y="55"/>
                  <a:pt x="46" y="56"/>
                </a:cubicBezTo>
                <a:cubicBezTo>
                  <a:pt x="46" y="56"/>
                  <a:pt x="46" y="55"/>
                  <a:pt x="46" y="55"/>
                </a:cubicBezTo>
                <a:cubicBezTo>
                  <a:pt x="46" y="55"/>
                  <a:pt x="45" y="55"/>
                  <a:pt x="45" y="55"/>
                </a:cubicBezTo>
                <a:cubicBezTo>
                  <a:pt x="45" y="55"/>
                  <a:pt x="45" y="55"/>
                  <a:pt x="44" y="55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4"/>
                  <a:pt x="44" y="54"/>
                  <a:pt x="43" y="54"/>
                </a:cubicBezTo>
                <a:cubicBezTo>
                  <a:pt x="43" y="54"/>
                  <a:pt x="43" y="55"/>
                  <a:pt x="43" y="55"/>
                </a:cubicBezTo>
                <a:cubicBezTo>
                  <a:pt x="43" y="55"/>
                  <a:pt x="42" y="55"/>
                  <a:pt x="42" y="55"/>
                </a:cubicBezTo>
                <a:cubicBezTo>
                  <a:pt x="42" y="55"/>
                  <a:pt x="41" y="55"/>
                  <a:pt x="41" y="56"/>
                </a:cubicBezTo>
                <a:cubicBezTo>
                  <a:pt x="41" y="56"/>
                  <a:pt x="40" y="57"/>
                  <a:pt x="40" y="57"/>
                </a:cubicBezTo>
                <a:cubicBezTo>
                  <a:pt x="34" y="55"/>
                  <a:pt x="27" y="52"/>
                  <a:pt x="22" y="49"/>
                </a:cubicBezTo>
                <a:cubicBezTo>
                  <a:pt x="22" y="49"/>
                  <a:pt x="21" y="49"/>
                  <a:pt x="21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0" y="48"/>
                  <a:pt x="19" y="48"/>
                  <a:pt x="18" y="47"/>
                </a:cubicBezTo>
                <a:cubicBezTo>
                  <a:pt x="18" y="43"/>
                  <a:pt x="20" y="39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15" y="36"/>
                  <a:pt x="10" y="37"/>
                  <a:pt x="10" y="40"/>
                </a:cubicBezTo>
                <a:cubicBezTo>
                  <a:pt x="8" y="46"/>
                  <a:pt x="27" y="56"/>
                  <a:pt x="53" y="63"/>
                </a:cubicBezTo>
                <a:cubicBezTo>
                  <a:pt x="56" y="64"/>
                  <a:pt x="59" y="64"/>
                  <a:pt x="61" y="65"/>
                </a:cubicBezTo>
                <a:close/>
                <a:moveTo>
                  <a:pt x="54" y="54"/>
                </a:moveTo>
                <a:cubicBezTo>
                  <a:pt x="53" y="54"/>
                  <a:pt x="53" y="55"/>
                  <a:pt x="53" y="55"/>
                </a:cubicBezTo>
                <a:cubicBezTo>
                  <a:pt x="53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5" y="55"/>
                  <a:pt x="55" y="54"/>
                  <a:pt x="55" y="54"/>
                </a:cubicBezTo>
                <a:cubicBezTo>
                  <a:pt x="55" y="54"/>
                  <a:pt x="55" y="54"/>
                  <a:pt x="55" y="53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3"/>
                  <a:pt x="54" y="53"/>
                  <a:pt x="54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54"/>
                  <a:pt x="54" y="54"/>
                  <a:pt x="54" y="54"/>
                </a:cubicBezTo>
                <a:close/>
                <a:moveTo>
                  <a:pt x="54" y="52"/>
                </a:moveTo>
                <a:cubicBezTo>
                  <a:pt x="54" y="52"/>
                  <a:pt x="55" y="52"/>
                  <a:pt x="55" y="52"/>
                </a:cubicBezTo>
                <a:cubicBezTo>
                  <a:pt x="55" y="52"/>
                  <a:pt x="55" y="52"/>
                  <a:pt x="55" y="51"/>
                </a:cubicBezTo>
                <a:cubicBezTo>
                  <a:pt x="55" y="51"/>
                  <a:pt x="55" y="51"/>
                  <a:pt x="55" y="51"/>
                </a:cubicBezTo>
                <a:cubicBezTo>
                  <a:pt x="54" y="52"/>
                  <a:pt x="54" y="52"/>
                  <a:pt x="54" y="52"/>
                </a:cubicBezTo>
                <a:cubicBezTo>
                  <a:pt x="54" y="52"/>
                  <a:pt x="54" y="52"/>
                  <a:pt x="54" y="52"/>
                </a:cubicBezTo>
                <a:cubicBezTo>
                  <a:pt x="54" y="52"/>
                  <a:pt x="54" y="52"/>
                  <a:pt x="54" y="52"/>
                </a:cubicBezTo>
                <a:cubicBezTo>
                  <a:pt x="54" y="52"/>
                  <a:pt x="54" y="52"/>
                  <a:pt x="54" y="52"/>
                </a:cubicBezTo>
                <a:close/>
                <a:moveTo>
                  <a:pt x="54" y="52"/>
                </a:moveTo>
                <a:cubicBezTo>
                  <a:pt x="54" y="52"/>
                  <a:pt x="54" y="52"/>
                  <a:pt x="54" y="52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647501" y="3354456"/>
            <a:ext cx="911931" cy="805048"/>
          </a:xfrm>
          <a:custGeom>
            <a:avLst/>
            <a:gdLst>
              <a:gd name="T0" fmla="*/ 902 w 957"/>
              <a:gd name="T1" fmla="*/ 211 h 845"/>
              <a:gd name="T2" fmla="*/ 851 w 957"/>
              <a:gd name="T3" fmla="*/ 346 h 845"/>
              <a:gd name="T4" fmla="*/ 771 w 957"/>
              <a:gd name="T5" fmla="*/ 0 h 845"/>
              <a:gd name="T6" fmla="*/ 614 w 957"/>
              <a:gd name="T7" fmla="*/ 346 h 845"/>
              <a:gd name="T8" fmla="*/ 560 w 957"/>
              <a:gd name="T9" fmla="*/ 0 h 845"/>
              <a:gd name="T10" fmla="*/ 400 w 957"/>
              <a:gd name="T11" fmla="*/ 346 h 845"/>
              <a:gd name="T12" fmla="*/ 346 w 957"/>
              <a:gd name="T13" fmla="*/ 0 h 845"/>
              <a:gd name="T14" fmla="*/ 189 w 957"/>
              <a:gd name="T15" fmla="*/ 346 h 845"/>
              <a:gd name="T16" fmla="*/ 109 w 957"/>
              <a:gd name="T17" fmla="*/ 211 h 845"/>
              <a:gd name="T18" fmla="*/ 58 w 957"/>
              <a:gd name="T19" fmla="*/ 739 h 845"/>
              <a:gd name="T20" fmla="*/ 0 w 957"/>
              <a:gd name="T21" fmla="*/ 845 h 845"/>
              <a:gd name="T22" fmla="*/ 957 w 957"/>
              <a:gd name="T23" fmla="*/ 739 h 845"/>
              <a:gd name="T24" fmla="*/ 666 w 957"/>
              <a:gd name="T25" fmla="*/ 54 h 845"/>
              <a:gd name="T26" fmla="*/ 720 w 957"/>
              <a:gd name="T27" fmla="*/ 211 h 845"/>
              <a:gd name="T28" fmla="*/ 666 w 957"/>
              <a:gd name="T29" fmla="*/ 54 h 845"/>
              <a:gd name="T30" fmla="*/ 509 w 957"/>
              <a:gd name="T31" fmla="*/ 54 h 845"/>
              <a:gd name="T32" fmla="*/ 451 w 957"/>
              <a:gd name="T33" fmla="*/ 346 h 845"/>
              <a:gd name="T34" fmla="*/ 451 w 957"/>
              <a:gd name="T35" fmla="*/ 397 h 845"/>
              <a:gd name="T36" fmla="*/ 509 w 957"/>
              <a:gd name="T37" fmla="*/ 477 h 845"/>
              <a:gd name="T38" fmla="*/ 451 w 957"/>
              <a:gd name="T39" fmla="*/ 397 h 845"/>
              <a:gd name="T40" fmla="*/ 294 w 957"/>
              <a:gd name="T41" fmla="*/ 54 h 845"/>
              <a:gd name="T42" fmla="*/ 240 w 957"/>
              <a:gd name="T43" fmla="*/ 211 h 845"/>
              <a:gd name="T44" fmla="*/ 851 w 957"/>
              <a:gd name="T45" fmla="*/ 739 h 845"/>
              <a:gd name="T46" fmla="*/ 109 w 957"/>
              <a:gd name="T47" fmla="*/ 397 h 845"/>
              <a:gd name="T48" fmla="*/ 189 w 957"/>
              <a:gd name="T49" fmla="*/ 608 h 845"/>
              <a:gd name="T50" fmla="*/ 269 w 957"/>
              <a:gd name="T51" fmla="*/ 688 h 845"/>
              <a:gd name="T52" fmla="*/ 346 w 957"/>
              <a:gd name="T53" fmla="*/ 397 h 845"/>
              <a:gd name="T54" fmla="*/ 400 w 957"/>
              <a:gd name="T55" fmla="*/ 608 h 845"/>
              <a:gd name="T56" fmla="*/ 560 w 957"/>
              <a:gd name="T57" fmla="*/ 608 h 845"/>
              <a:gd name="T58" fmla="*/ 614 w 957"/>
              <a:gd name="T59" fmla="*/ 397 h 845"/>
              <a:gd name="T60" fmla="*/ 693 w 957"/>
              <a:gd name="T61" fmla="*/ 688 h 845"/>
              <a:gd name="T62" fmla="*/ 771 w 957"/>
              <a:gd name="T63" fmla="*/ 397 h 845"/>
              <a:gd name="T64" fmla="*/ 851 w 957"/>
              <a:gd name="T65" fmla="*/ 739 h 845"/>
              <a:gd name="T66" fmla="*/ 851 w 957"/>
              <a:gd name="T67" fmla="*/ 739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7" h="845">
                <a:moveTo>
                  <a:pt x="902" y="739"/>
                </a:moveTo>
                <a:cubicBezTo>
                  <a:pt x="902" y="211"/>
                  <a:pt x="902" y="211"/>
                  <a:pt x="902" y="211"/>
                </a:cubicBezTo>
                <a:cubicBezTo>
                  <a:pt x="851" y="211"/>
                  <a:pt x="851" y="211"/>
                  <a:pt x="851" y="211"/>
                </a:cubicBezTo>
                <a:cubicBezTo>
                  <a:pt x="851" y="346"/>
                  <a:pt x="851" y="346"/>
                  <a:pt x="851" y="346"/>
                </a:cubicBezTo>
                <a:cubicBezTo>
                  <a:pt x="771" y="346"/>
                  <a:pt x="771" y="346"/>
                  <a:pt x="771" y="346"/>
                </a:cubicBezTo>
                <a:cubicBezTo>
                  <a:pt x="771" y="0"/>
                  <a:pt x="771" y="0"/>
                  <a:pt x="771" y="0"/>
                </a:cubicBezTo>
                <a:cubicBezTo>
                  <a:pt x="614" y="0"/>
                  <a:pt x="614" y="0"/>
                  <a:pt x="614" y="0"/>
                </a:cubicBezTo>
                <a:cubicBezTo>
                  <a:pt x="614" y="346"/>
                  <a:pt x="614" y="346"/>
                  <a:pt x="614" y="346"/>
                </a:cubicBezTo>
                <a:cubicBezTo>
                  <a:pt x="560" y="346"/>
                  <a:pt x="560" y="346"/>
                  <a:pt x="560" y="346"/>
                </a:cubicBezTo>
                <a:cubicBezTo>
                  <a:pt x="560" y="0"/>
                  <a:pt x="560" y="0"/>
                  <a:pt x="560" y="0"/>
                </a:cubicBezTo>
                <a:cubicBezTo>
                  <a:pt x="400" y="0"/>
                  <a:pt x="400" y="0"/>
                  <a:pt x="400" y="0"/>
                </a:cubicBezTo>
                <a:cubicBezTo>
                  <a:pt x="400" y="346"/>
                  <a:pt x="400" y="346"/>
                  <a:pt x="40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ubicBezTo>
                  <a:pt x="189" y="0"/>
                  <a:pt x="189" y="0"/>
                  <a:pt x="189" y="0"/>
                </a:cubicBezTo>
                <a:cubicBezTo>
                  <a:pt x="189" y="346"/>
                  <a:pt x="189" y="346"/>
                  <a:pt x="189" y="346"/>
                </a:cubicBezTo>
                <a:cubicBezTo>
                  <a:pt x="109" y="346"/>
                  <a:pt x="109" y="346"/>
                  <a:pt x="109" y="346"/>
                </a:cubicBezTo>
                <a:cubicBezTo>
                  <a:pt x="109" y="211"/>
                  <a:pt x="109" y="211"/>
                  <a:pt x="109" y="211"/>
                </a:cubicBezTo>
                <a:cubicBezTo>
                  <a:pt x="58" y="211"/>
                  <a:pt x="58" y="211"/>
                  <a:pt x="58" y="211"/>
                </a:cubicBezTo>
                <a:cubicBezTo>
                  <a:pt x="58" y="739"/>
                  <a:pt x="58" y="739"/>
                  <a:pt x="58" y="739"/>
                </a:cubicBezTo>
                <a:cubicBezTo>
                  <a:pt x="0" y="739"/>
                  <a:pt x="0" y="739"/>
                  <a:pt x="0" y="739"/>
                </a:cubicBezTo>
                <a:cubicBezTo>
                  <a:pt x="0" y="845"/>
                  <a:pt x="0" y="845"/>
                  <a:pt x="0" y="845"/>
                </a:cubicBezTo>
                <a:cubicBezTo>
                  <a:pt x="957" y="845"/>
                  <a:pt x="957" y="845"/>
                  <a:pt x="957" y="845"/>
                </a:cubicBezTo>
                <a:cubicBezTo>
                  <a:pt x="957" y="739"/>
                  <a:pt x="957" y="739"/>
                  <a:pt x="957" y="739"/>
                </a:cubicBezTo>
                <a:lnTo>
                  <a:pt x="902" y="739"/>
                </a:lnTo>
                <a:close/>
                <a:moveTo>
                  <a:pt x="666" y="54"/>
                </a:moveTo>
                <a:cubicBezTo>
                  <a:pt x="720" y="54"/>
                  <a:pt x="720" y="54"/>
                  <a:pt x="720" y="54"/>
                </a:cubicBezTo>
                <a:cubicBezTo>
                  <a:pt x="720" y="211"/>
                  <a:pt x="720" y="211"/>
                  <a:pt x="720" y="211"/>
                </a:cubicBezTo>
                <a:cubicBezTo>
                  <a:pt x="666" y="211"/>
                  <a:pt x="666" y="211"/>
                  <a:pt x="666" y="211"/>
                </a:cubicBezTo>
                <a:lnTo>
                  <a:pt x="666" y="54"/>
                </a:lnTo>
                <a:close/>
                <a:moveTo>
                  <a:pt x="451" y="54"/>
                </a:moveTo>
                <a:cubicBezTo>
                  <a:pt x="509" y="54"/>
                  <a:pt x="509" y="54"/>
                  <a:pt x="509" y="54"/>
                </a:cubicBezTo>
                <a:cubicBezTo>
                  <a:pt x="509" y="346"/>
                  <a:pt x="509" y="346"/>
                  <a:pt x="509" y="346"/>
                </a:cubicBezTo>
                <a:cubicBezTo>
                  <a:pt x="451" y="346"/>
                  <a:pt x="451" y="346"/>
                  <a:pt x="451" y="346"/>
                </a:cubicBezTo>
                <a:lnTo>
                  <a:pt x="451" y="54"/>
                </a:lnTo>
                <a:close/>
                <a:moveTo>
                  <a:pt x="451" y="397"/>
                </a:moveTo>
                <a:cubicBezTo>
                  <a:pt x="509" y="397"/>
                  <a:pt x="509" y="397"/>
                  <a:pt x="509" y="397"/>
                </a:cubicBezTo>
                <a:cubicBezTo>
                  <a:pt x="509" y="477"/>
                  <a:pt x="509" y="477"/>
                  <a:pt x="509" y="477"/>
                </a:cubicBezTo>
                <a:cubicBezTo>
                  <a:pt x="451" y="477"/>
                  <a:pt x="451" y="477"/>
                  <a:pt x="451" y="477"/>
                </a:cubicBezTo>
                <a:lnTo>
                  <a:pt x="451" y="397"/>
                </a:lnTo>
                <a:close/>
                <a:moveTo>
                  <a:pt x="240" y="54"/>
                </a:moveTo>
                <a:cubicBezTo>
                  <a:pt x="294" y="54"/>
                  <a:pt x="294" y="54"/>
                  <a:pt x="294" y="54"/>
                </a:cubicBezTo>
                <a:cubicBezTo>
                  <a:pt x="294" y="211"/>
                  <a:pt x="294" y="211"/>
                  <a:pt x="294" y="211"/>
                </a:cubicBezTo>
                <a:cubicBezTo>
                  <a:pt x="240" y="211"/>
                  <a:pt x="240" y="211"/>
                  <a:pt x="240" y="211"/>
                </a:cubicBezTo>
                <a:lnTo>
                  <a:pt x="240" y="54"/>
                </a:lnTo>
                <a:close/>
                <a:moveTo>
                  <a:pt x="851" y="739"/>
                </a:moveTo>
                <a:cubicBezTo>
                  <a:pt x="109" y="739"/>
                  <a:pt x="109" y="739"/>
                  <a:pt x="109" y="739"/>
                </a:cubicBezTo>
                <a:cubicBezTo>
                  <a:pt x="109" y="397"/>
                  <a:pt x="109" y="397"/>
                  <a:pt x="109" y="397"/>
                </a:cubicBezTo>
                <a:cubicBezTo>
                  <a:pt x="189" y="397"/>
                  <a:pt x="189" y="397"/>
                  <a:pt x="189" y="397"/>
                </a:cubicBezTo>
                <a:cubicBezTo>
                  <a:pt x="189" y="608"/>
                  <a:pt x="189" y="608"/>
                  <a:pt x="189" y="608"/>
                </a:cubicBezTo>
                <a:cubicBezTo>
                  <a:pt x="189" y="651"/>
                  <a:pt x="225" y="688"/>
                  <a:pt x="269" y="688"/>
                </a:cubicBezTo>
                <a:cubicBezTo>
                  <a:pt x="269" y="688"/>
                  <a:pt x="269" y="688"/>
                  <a:pt x="269" y="688"/>
                </a:cubicBezTo>
                <a:cubicBezTo>
                  <a:pt x="312" y="688"/>
                  <a:pt x="346" y="651"/>
                  <a:pt x="346" y="608"/>
                </a:cubicBezTo>
                <a:cubicBezTo>
                  <a:pt x="346" y="397"/>
                  <a:pt x="346" y="397"/>
                  <a:pt x="346" y="397"/>
                </a:cubicBezTo>
                <a:cubicBezTo>
                  <a:pt x="400" y="397"/>
                  <a:pt x="400" y="397"/>
                  <a:pt x="400" y="397"/>
                </a:cubicBezTo>
                <a:cubicBezTo>
                  <a:pt x="400" y="608"/>
                  <a:pt x="400" y="608"/>
                  <a:pt x="400" y="608"/>
                </a:cubicBezTo>
                <a:cubicBezTo>
                  <a:pt x="400" y="651"/>
                  <a:pt x="438" y="688"/>
                  <a:pt x="481" y="688"/>
                </a:cubicBezTo>
                <a:cubicBezTo>
                  <a:pt x="524" y="688"/>
                  <a:pt x="560" y="651"/>
                  <a:pt x="560" y="608"/>
                </a:cubicBezTo>
                <a:cubicBezTo>
                  <a:pt x="560" y="397"/>
                  <a:pt x="560" y="397"/>
                  <a:pt x="560" y="397"/>
                </a:cubicBezTo>
                <a:cubicBezTo>
                  <a:pt x="614" y="397"/>
                  <a:pt x="614" y="397"/>
                  <a:pt x="614" y="397"/>
                </a:cubicBezTo>
                <a:cubicBezTo>
                  <a:pt x="614" y="608"/>
                  <a:pt x="614" y="608"/>
                  <a:pt x="614" y="608"/>
                </a:cubicBezTo>
                <a:cubicBezTo>
                  <a:pt x="614" y="651"/>
                  <a:pt x="650" y="688"/>
                  <a:pt x="693" y="688"/>
                </a:cubicBezTo>
                <a:cubicBezTo>
                  <a:pt x="737" y="688"/>
                  <a:pt x="771" y="651"/>
                  <a:pt x="771" y="608"/>
                </a:cubicBezTo>
                <a:cubicBezTo>
                  <a:pt x="771" y="397"/>
                  <a:pt x="771" y="397"/>
                  <a:pt x="771" y="397"/>
                </a:cubicBezTo>
                <a:cubicBezTo>
                  <a:pt x="851" y="397"/>
                  <a:pt x="851" y="397"/>
                  <a:pt x="851" y="397"/>
                </a:cubicBezTo>
                <a:lnTo>
                  <a:pt x="851" y="739"/>
                </a:lnTo>
                <a:close/>
                <a:moveTo>
                  <a:pt x="851" y="739"/>
                </a:moveTo>
                <a:cubicBezTo>
                  <a:pt x="851" y="739"/>
                  <a:pt x="851" y="739"/>
                  <a:pt x="851" y="739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847206" y="2398769"/>
            <a:ext cx="564825" cy="782964"/>
            <a:chOff x="12666663" y="1365250"/>
            <a:chExt cx="920750" cy="1276350"/>
          </a:xfrm>
          <a:solidFill>
            <a:srgbClr val="245685"/>
          </a:solidFill>
        </p:grpSpPr>
        <p:sp>
          <p:nvSpPr>
            <p:cNvPr id="10" name="Freeform 11"/>
            <p:cNvSpPr>
              <a:spLocks noEditPoints="1"/>
            </p:cNvSpPr>
            <p:nvPr/>
          </p:nvSpPr>
          <p:spPr bwMode="auto">
            <a:xfrm>
              <a:off x="12666663" y="1365250"/>
              <a:ext cx="920750" cy="1276350"/>
            </a:xfrm>
            <a:custGeom>
              <a:avLst/>
              <a:gdLst>
                <a:gd name="T0" fmla="*/ 52 w 59"/>
                <a:gd name="T1" fmla="*/ 0 h 82"/>
                <a:gd name="T2" fmla="*/ 9 w 59"/>
                <a:gd name="T3" fmla="*/ 0 h 82"/>
                <a:gd name="T4" fmla="*/ 8 w 59"/>
                <a:gd name="T5" fmla="*/ 0 h 82"/>
                <a:gd name="T6" fmla="*/ 0 w 59"/>
                <a:gd name="T7" fmla="*/ 8 h 82"/>
                <a:gd name="T8" fmla="*/ 0 w 59"/>
                <a:gd name="T9" fmla="*/ 82 h 82"/>
                <a:gd name="T10" fmla="*/ 59 w 59"/>
                <a:gd name="T11" fmla="*/ 82 h 82"/>
                <a:gd name="T12" fmla="*/ 59 w 59"/>
                <a:gd name="T13" fmla="*/ 8 h 82"/>
                <a:gd name="T14" fmla="*/ 52 w 59"/>
                <a:gd name="T15" fmla="*/ 0 h 82"/>
                <a:gd name="T16" fmla="*/ 55 w 59"/>
                <a:gd name="T17" fmla="*/ 78 h 82"/>
                <a:gd name="T18" fmla="*/ 4 w 59"/>
                <a:gd name="T19" fmla="*/ 78 h 82"/>
                <a:gd name="T20" fmla="*/ 4 w 59"/>
                <a:gd name="T21" fmla="*/ 8 h 82"/>
                <a:gd name="T22" fmla="*/ 8 w 59"/>
                <a:gd name="T23" fmla="*/ 4 h 82"/>
                <a:gd name="T24" fmla="*/ 8 w 59"/>
                <a:gd name="T25" fmla="*/ 4 h 82"/>
                <a:gd name="T26" fmla="*/ 51 w 59"/>
                <a:gd name="T27" fmla="*/ 4 h 82"/>
                <a:gd name="T28" fmla="*/ 55 w 59"/>
                <a:gd name="T29" fmla="*/ 8 h 82"/>
                <a:gd name="T30" fmla="*/ 55 w 59"/>
                <a:gd name="T31" fmla="*/ 78 h 82"/>
                <a:gd name="T32" fmla="*/ 55 w 59"/>
                <a:gd name="T33" fmla="*/ 78 h 82"/>
                <a:gd name="T34" fmla="*/ 55 w 59"/>
                <a:gd name="T35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82">
                  <a:moveTo>
                    <a:pt x="5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2"/>
                    <a:pt x="0" y="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3"/>
                    <a:pt x="54" y="1"/>
                    <a:pt x="52" y="0"/>
                  </a:cubicBezTo>
                  <a:close/>
                  <a:moveTo>
                    <a:pt x="55" y="78"/>
                  </a:moveTo>
                  <a:cubicBezTo>
                    <a:pt x="4" y="78"/>
                    <a:pt x="4" y="78"/>
                    <a:pt x="4" y="7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2" y="4"/>
                    <a:pt x="55" y="5"/>
                    <a:pt x="55" y="8"/>
                  </a:cubicBezTo>
                  <a:lnTo>
                    <a:pt x="55" y="78"/>
                  </a:lnTo>
                  <a:close/>
                  <a:moveTo>
                    <a:pt x="55" y="78"/>
                  </a:moveTo>
                  <a:cubicBezTo>
                    <a:pt x="55" y="78"/>
                    <a:pt x="55" y="78"/>
                    <a:pt x="55" y="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2807951" y="1863725"/>
              <a:ext cx="280988" cy="77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3166726" y="1863725"/>
              <a:ext cx="280988" cy="77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2807951" y="2019300"/>
              <a:ext cx="10795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2979401" y="2019300"/>
              <a:ext cx="109538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13150851" y="2019300"/>
              <a:ext cx="125413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3338176" y="2019300"/>
              <a:ext cx="125413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2807951" y="2190750"/>
              <a:ext cx="10795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12979401" y="2190750"/>
              <a:ext cx="109538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13150851" y="2190750"/>
              <a:ext cx="125413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13338176" y="2190750"/>
              <a:ext cx="109538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2807951" y="2362200"/>
              <a:ext cx="10795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2979401" y="2362200"/>
              <a:ext cx="109538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13150851" y="2362200"/>
              <a:ext cx="125413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13338176" y="2362200"/>
              <a:ext cx="109538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12807951" y="1536700"/>
              <a:ext cx="639763" cy="233363"/>
            </a:xfrm>
            <a:custGeom>
              <a:avLst/>
              <a:gdLst>
                <a:gd name="T0" fmla="*/ 0 w 41"/>
                <a:gd name="T1" fmla="*/ 0 h 15"/>
                <a:gd name="T2" fmla="*/ 41 w 41"/>
                <a:gd name="T3" fmla="*/ 15 h 15"/>
                <a:gd name="T4" fmla="*/ 22 w 41"/>
                <a:gd name="T5" fmla="*/ 12 h 15"/>
                <a:gd name="T6" fmla="*/ 20 w 41"/>
                <a:gd name="T7" fmla="*/ 7 h 15"/>
                <a:gd name="T8" fmla="*/ 19 w 41"/>
                <a:gd name="T9" fmla="*/ 6 h 15"/>
                <a:gd name="T10" fmla="*/ 20 w 41"/>
                <a:gd name="T11" fmla="*/ 5 h 15"/>
                <a:gd name="T12" fmla="*/ 21 w 41"/>
                <a:gd name="T13" fmla="*/ 4 h 15"/>
                <a:gd name="T14" fmla="*/ 22 w 41"/>
                <a:gd name="T15" fmla="*/ 12 h 15"/>
                <a:gd name="T16" fmla="*/ 25 w 41"/>
                <a:gd name="T17" fmla="*/ 12 h 15"/>
                <a:gd name="T18" fmla="*/ 25 w 41"/>
                <a:gd name="T19" fmla="*/ 10 h 15"/>
                <a:gd name="T20" fmla="*/ 26 w 41"/>
                <a:gd name="T21" fmla="*/ 9 h 15"/>
                <a:gd name="T22" fmla="*/ 28 w 41"/>
                <a:gd name="T23" fmla="*/ 8 h 15"/>
                <a:gd name="T24" fmla="*/ 28 w 41"/>
                <a:gd name="T25" fmla="*/ 7 h 15"/>
                <a:gd name="T26" fmla="*/ 29 w 41"/>
                <a:gd name="T27" fmla="*/ 7 h 15"/>
                <a:gd name="T28" fmla="*/ 28 w 41"/>
                <a:gd name="T29" fmla="*/ 6 h 15"/>
                <a:gd name="T30" fmla="*/ 27 w 41"/>
                <a:gd name="T31" fmla="*/ 7 h 15"/>
                <a:gd name="T32" fmla="*/ 25 w 41"/>
                <a:gd name="T33" fmla="*/ 6 h 15"/>
                <a:gd name="T34" fmla="*/ 26 w 41"/>
                <a:gd name="T35" fmla="*/ 4 h 15"/>
                <a:gd name="T36" fmla="*/ 29 w 41"/>
                <a:gd name="T37" fmla="*/ 4 h 15"/>
                <a:gd name="T38" fmla="*/ 30 w 41"/>
                <a:gd name="T39" fmla="*/ 5 h 15"/>
                <a:gd name="T40" fmla="*/ 30 w 41"/>
                <a:gd name="T41" fmla="*/ 8 h 15"/>
                <a:gd name="T42" fmla="*/ 29 w 41"/>
                <a:gd name="T43" fmla="*/ 9 h 15"/>
                <a:gd name="T44" fmla="*/ 28 w 41"/>
                <a:gd name="T45" fmla="*/ 10 h 15"/>
                <a:gd name="T46" fmla="*/ 31 w 41"/>
                <a:gd name="T47" fmla="*/ 12 h 15"/>
                <a:gd name="T48" fmla="*/ 37 w 41"/>
                <a:gd name="T49" fmla="*/ 11 h 15"/>
                <a:gd name="T50" fmla="*/ 35 w 41"/>
                <a:gd name="T51" fmla="*/ 12 h 15"/>
                <a:gd name="T52" fmla="*/ 32 w 41"/>
                <a:gd name="T53" fmla="*/ 11 h 15"/>
                <a:gd name="T54" fmla="*/ 31 w 41"/>
                <a:gd name="T55" fmla="*/ 10 h 15"/>
                <a:gd name="T56" fmla="*/ 31 w 41"/>
                <a:gd name="T57" fmla="*/ 9 h 15"/>
                <a:gd name="T58" fmla="*/ 34 w 41"/>
                <a:gd name="T59" fmla="*/ 10 h 15"/>
                <a:gd name="T60" fmla="*/ 34 w 41"/>
                <a:gd name="T61" fmla="*/ 10 h 15"/>
                <a:gd name="T62" fmla="*/ 35 w 41"/>
                <a:gd name="T63" fmla="*/ 9 h 15"/>
                <a:gd name="T64" fmla="*/ 35 w 41"/>
                <a:gd name="T65" fmla="*/ 9 h 15"/>
                <a:gd name="T66" fmla="*/ 34 w 41"/>
                <a:gd name="T67" fmla="*/ 8 h 15"/>
                <a:gd name="T68" fmla="*/ 34 w 41"/>
                <a:gd name="T69" fmla="*/ 8 h 15"/>
                <a:gd name="T70" fmla="*/ 34 w 41"/>
                <a:gd name="T71" fmla="*/ 7 h 15"/>
                <a:gd name="T72" fmla="*/ 35 w 41"/>
                <a:gd name="T73" fmla="*/ 7 h 15"/>
                <a:gd name="T74" fmla="*/ 35 w 41"/>
                <a:gd name="T75" fmla="*/ 7 h 15"/>
                <a:gd name="T76" fmla="*/ 35 w 41"/>
                <a:gd name="T77" fmla="*/ 6 h 15"/>
                <a:gd name="T78" fmla="*/ 35 w 41"/>
                <a:gd name="T79" fmla="*/ 6 h 15"/>
                <a:gd name="T80" fmla="*/ 34 w 41"/>
                <a:gd name="T81" fmla="*/ 6 h 15"/>
                <a:gd name="T82" fmla="*/ 34 w 41"/>
                <a:gd name="T83" fmla="*/ 6 h 15"/>
                <a:gd name="T84" fmla="*/ 32 w 41"/>
                <a:gd name="T85" fmla="*/ 7 h 15"/>
                <a:gd name="T86" fmla="*/ 32 w 41"/>
                <a:gd name="T87" fmla="*/ 5 h 15"/>
                <a:gd name="T88" fmla="*/ 35 w 41"/>
                <a:gd name="T89" fmla="*/ 4 h 15"/>
                <a:gd name="T90" fmla="*/ 37 w 41"/>
                <a:gd name="T91" fmla="*/ 5 h 15"/>
                <a:gd name="T92" fmla="*/ 37 w 41"/>
                <a:gd name="T93" fmla="*/ 6 h 15"/>
                <a:gd name="T94" fmla="*/ 37 w 41"/>
                <a:gd name="T95" fmla="*/ 7 h 15"/>
                <a:gd name="T96" fmla="*/ 36 w 41"/>
                <a:gd name="T97" fmla="*/ 8 h 15"/>
                <a:gd name="T98" fmla="*/ 36 w 41"/>
                <a:gd name="T99" fmla="*/ 8 h 15"/>
                <a:gd name="T100" fmla="*/ 37 w 41"/>
                <a:gd name="T101" fmla="*/ 8 h 15"/>
                <a:gd name="T102" fmla="*/ 37 w 41"/>
                <a:gd name="T103" fmla="*/ 9 h 15"/>
                <a:gd name="T104" fmla="*/ 37 w 41"/>
                <a:gd name="T105" fmla="*/ 10 h 15"/>
                <a:gd name="T106" fmla="*/ 37 w 41"/>
                <a:gd name="T10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" h="15">
                  <a:moveTo>
                    <a:pt x="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1" y="15"/>
                    <a:pt x="41" y="15"/>
                    <a:pt x="41" y="15"/>
                  </a:cubicBezTo>
                  <a:lnTo>
                    <a:pt x="41" y="0"/>
                  </a:lnTo>
                  <a:close/>
                  <a:moveTo>
                    <a:pt x="22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4"/>
                    <a:pt x="21" y="4"/>
                  </a:cubicBezTo>
                  <a:cubicBezTo>
                    <a:pt x="22" y="4"/>
                    <a:pt x="22" y="4"/>
                    <a:pt x="22" y="4"/>
                  </a:cubicBezTo>
                  <a:lnTo>
                    <a:pt x="22" y="12"/>
                  </a:lnTo>
                  <a:close/>
                  <a:moveTo>
                    <a:pt x="31" y="12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7" y="8"/>
                    <a:pt x="27" y="8"/>
                  </a:cubicBezTo>
                  <a:cubicBezTo>
                    <a:pt x="27" y="8"/>
                    <a:pt x="27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4"/>
                    <a:pt x="26" y="4"/>
                  </a:cubicBezTo>
                  <a:cubicBezTo>
                    <a:pt x="27" y="4"/>
                    <a:pt x="27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4"/>
                    <a:pt x="30" y="4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7"/>
                    <a:pt x="31" y="7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1" y="10"/>
                    <a:pt x="31" y="10"/>
                    <a:pt x="31" y="10"/>
                  </a:cubicBezTo>
                  <a:lnTo>
                    <a:pt x="31" y="12"/>
                  </a:lnTo>
                  <a:close/>
                  <a:moveTo>
                    <a:pt x="37" y="10"/>
                  </a:moveTo>
                  <a:cubicBezTo>
                    <a:pt x="37" y="10"/>
                    <a:pt x="37" y="11"/>
                    <a:pt x="37" y="11"/>
                  </a:cubicBezTo>
                  <a:cubicBezTo>
                    <a:pt x="37" y="11"/>
                    <a:pt x="36" y="11"/>
                    <a:pt x="36" y="11"/>
                  </a:cubicBezTo>
                  <a:cubicBezTo>
                    <a:pt x="36" y="12"/>
                    <a:pt x="35" y="12"/>
                    <a:pt x="35" y="12"/>
                  </a:cubicBezTo>
                  <a:cubicBezTo>
                    <a:pt x="34" y="12"/>
                    <a:pt x="34" y="12"/>
                    <a:pt x="33" y="12"/>
                  </a:cubicBezTo>
                  <a:cubicBezTo>
                    <a:pt x="33" y="11"/>
                    <a:pt x="33" y="11"/>
                    <a:pt x="32" y="11"/>
                  </a:cubicBezTo>
                  <a:cubicBezTo>
                    <a:pt x="32" y="11"/>
                    <a:pt x="32" y="11"/>
                    <a:pt x="32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10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6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4"/>
                    <a:pt x="35" y="4"/>
                  </a:cubicBezTo>
                  <a:cubicBezTo>
                    <a:pt x="35" y="4"/>
                    <a:pt x="36" y="4"/>
                    <a:pt x="36" y="4"/>
                  </a:cubicBezTo>
                  <a:cubicBezTo>
                    <a:pt x="36" y="4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8" y="10"/>
                    <a:pt x="37" y="10"/>
                  </a:cubicBezTo>
                  <a:close/>
                  <a:moveTo>
                    <a:pt x="37" y="10"/>
                  </a:moveTo>
                  <a:cubicBezTo>
                    <a:pt x="37" y="10"/>
                    <a:pt x="37" y="10"/>
                    <a:pt x="37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54346" y="2438286"/>
            <a:ext cx="596612" cy="716550"/>
            <a:chOff x="9956800" y="341313"/>
            <a:chExt cx="4927600" cy="5918200"/>
          </a:xfrm>
          <a:solidFill>
            <a:srgbClr val="245685"/>
          </a:solidFill>
        </p:grpSpPr>
        <p:sp>
          <p:nvSpPr>
            <p:cNvPr id="30" name="Freeform 32"/>
            <p:cNvSpPr>
              <a:spLocks noEditPoints="1"/>
            </p:cNvSpPr>
            <p:nvPr/>
          </p:nvSpPr>
          <p:spPr bwMode="auto">
            <a:xfrm>
              <a:off x="11944350" y="4816476"/>
              <a:ext cx="738188" cy="138113"/>
            </a:xfrm>
            <a:custGeom>
              <a:avLst/>
              <a:gdLst>
                <a:gd name="T0" fmla="*/ 178 w 197"/>
                <a:gd name="T1" fmla="*/ 0 h 37"/>
                <a:gd name="T2" fmla="*/ 18 w 197"/>
                <a:gd name="T3" fmla="*/ 0 h 37"/>
                <a:gd name="T4" fmla="*/ 0 w 197"/>
                <a:gd name="T5" fmla="*/ 19 h 37"/>
                <a:gd name="T6" fmla="*/ 18 w 197"/>
                <a:gd name="T7" fmla="*/ 37 h 37"/>
                <a:gd name="T8" fmla="*/ 178 w 197"/>
                <a:gd name="T9" fmla="*/ 37 h 37"/>
                <a:gd name="T10" fmla="*/ 197 w 197"/>
                <a:gd name="T11" fmla="*/ 19 h 37"/>
                <a:gd name="T12" fmla="*/ 178 w 197"/>
                <a:gd name="T13" fmla="*/ 0 h 37"/>
                <a:gd name="T14" fmla="*/ 178 w 197"/>
                <a:gd name="T15" fmla="*/ 0 h 37"/>
                <a:gd name="T16" fmla="*/ 178 w 197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37">
                  <a:moveTo>
                    <a:pt x="17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88" y="37"/>
                    <a:pt x="197" y="29"/>
                    <a:pt x="197" y="19"/>
                  </a:cubicBezTo>
                  <a:cubicBezTo>
                    <a:pt x="197" y="9"/>
                    <a:pt x="188" y="0"/>
                    <a:pt x="178" y="0"/>
                  </a:cubicBezTo>
                  <a:close/>
                  <a:moveTo>
                    <a:pt x="178" y="0"/>
                  </a:move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13500100" y="3930651"/>
              <a:ext cx="600075" cy="139700"/>
            </a:xfrm>
            <a:custGeom>
              <a:avLst/>
              <a:gdLst>
                <a:gd name="T0" fmla="*/ 142 w 160"/>
                <a:gd name="T1" fmla="*/ 0 h 37"/>
                <a:gd name="T2" fmla="*/ 18 w 160"/>
                <a:gd name="T3" fmla="*/ 0 h 37"/>
                <a:gd name="T4" fmla="*/ 0 w 160"/>
                <a:gd name="T5" fmla="*/ 18 h 37"/>
                <a:gd name="T6" fmla="*/ 18 w 160"/>
                <a:gd name="T7" fmla="*/ 37 h 37"/>
                <a:gd name="T8" fmla="*/ 142 w 160"/>
                <a:gd name="T9" fmla="*/ 37 h 37"/>
                <a:gd name="T10" fmla="*/ 160 w 160"/>
                <a:gd name="T11" fmla="*/ 18 h 37"/>
                <a:gd name="T12" fmla="*/ 142 w 160"/>
                <a:gd name="T13" fmla="*/ 0 h 37"/>
                <a:gd name="T14" fmla="*/ 142 w 160"/>
                <a:gd name="T15" fmla="*/ 0 h 37"/>
                <a:gd name="T16" fmla="*/ 142 w 160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37">
                  <a:moveTo>
                    <a:pt x="14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7"/>
                    <a:pt x="18" y="37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52" y="37"/>
                    <a:pt x="160" y="28"/>
                    <a:pt x="160" y="18"/>
                  </a:cubicBezTo>
                  <a:cubicBezTo>
                    <a:pt x="160" y="8"/>
                    <a:pt x="152" y="0"/>
                    <a:pt x="142" y="0"/>
                  </a:cubicBezTo>
                  <a:close/>
                  <a:moveTo>
                    <a:pt x="142" y="0"/>
                  </a:moveTo>
                  <a:cubicBezTo>
                    <a:pt x="142" y="0"/>
                    <a:pt x="142" y="0"/>
                    <a:pt x="1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13500100" y="4230688"/>
              <a:ext cx="600075" cy="139700"/>
            </a:xfrm>
            <a:custGeom>
              <a:avLst/>
              <a:gdLst>
                <a:gd name="T0" fmla="*/ 142 w 160"/>
                <a:gd name="T1" fmla="*/ 0 h 37"/>
                <a:gd name="T2" fmla="*/ 18 w 160"/>
                <a:gd name="T3" fmla="*/ 0 h 37"/>
                <a:gd name="T4" fmla="*/ 0 w 160"/>
                <a:gd name="T5" fmla="*/ 19 h 37"/>
                <a:gd name="T6" fmla="*/ 18 w 160"/>
                <a:gd name="T7" fmla="*/ 37 h 37"/>
                <a:gd name="T8" fmla="*/ 142 w 160"/>
                <a:gd name="T9" fmla="*/ 37 h 37"/>
                <a:gd name="T10" fmla="*/ 160 w 160"/>
                <a:gd name="T11" fmla="*/ 19 h 37"/>
                <a:gd name="T12" fmla="*/ 142 w 160"/>
                <a:gd name="T13" fmla="*/ 0 h 37"/>
                <a:gd name="T14" fmla="*/ 142 w 160"/>
                <a:gd name="T15" fmla="*/ 0 h 37"/>
                <a:gd name="T16" fmla="*/ 142 w 160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37">
                  <a:moveTo>
                    <a:pt x="14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52" y="37"/>
                    <a:pt x="160" y="29"/>
                    <a:pt x="160" y="19"/>
                  </a:cubicBezTo>
                  <a:cubicBezTo>
                    <a:pt x="160" y="8"/>
                    <a:pt x="152" y="0"/>
                    <a:pt x="142" y="0"/>
                  </a:cubicBezTo>
                  <a:close/>
                  <a:moveTo>
                    <a:pt x="142" y="0"/>
                  </a:moveTo>
                  <a:cubicBezTo>
                    <a:pt x="142" y="0"/>
                    <a:pt x="142" y="0"/>
                    <a:pt x="1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 noEditPoints="1"/>
            </p:cNvSpPr>
            <p:nvPr/>
          </p:nvSpPr>
          <p:spPr bwMode="auto">
            <a:xfrm>
              <a:off x="10664825" y="4516438"/>
              <a:ext cx="739775" cy="738188"/>
            </a:xfrm>
            <a:custGeom>
              <a:avLst/>
              <a:gdLst>
                <a:gd name="T0" fmla="*/ 178 w 197"/>
                <a:gd name="T1" fmla="*/ 80 h 197"/>
                <a:gd name="T2" fmla="*/ 117 w 197"/>
                <a:gd name="T3" fmla="*/ 80 h 197"/>
                <a:gd name="T4" fmla="*/ 117 w 197"/>
                <a:gd name="T5" fmla="*/ 19 h 197"/>
                <a:gd name="T6" fmla="*/ 98 w 197"/>
                <a:gd name="T7" fmla="*/ 0 h 197"/>
                <a:gd name="T8" fmla="*/ 80 w 197"/>
                <a:gd name="T9" fmla="*/ 19 h 197"/>
                <a:gd name="T10" fmla="*/ 80 w 197"/>
                <a:gd name="T11" fmla="*/ 80 h 197"/>
                <a:gd name="T12" fmla="*/ 19 w 197"/>
                <a:gd name="T13" fmla="*/ 80 h 197"/>
                <a:gd name="T14" fmla="*/ 0 w 197"/>
                <a:gd name="T15" fmla="*/ 99 h 197"/>
                <a:gd name="T16" fmla="*/ 19 w 197"/>
                <a:gd name="T17" fmla="*/ 117 h 197"/>
                <a:gd name="T18" fmla="*/ 80 w 197"/>
                <a:gd name="T19" fmla="*/ 117 h 197"/>
                <a:gd name="T20" fmla="*/ 80 w 197"/>
                <a:gd name="T21" fmla="*/ 179 h 197"/>
                <a:gd name="T22" fmla="*/ 98 w 197"/>
                <a:gd name="T23" fmla="*/ 197 h 197"/>
                <a:gd name="T24" fmla="*/ 117 w 197"/>
                <a:gd name="T25" fmla="*/ 179 h 197"/>
                <a:gd name="T26" fmla="*/ 117 w 197"/>
                <a:gd name="T27" fmla="*/ 117 h 197"/>
                <a:gd name="T28" fmla="*/ 178 w 197"/>
                <a:gd name="T29" fmla="*/ 117 h 197"/>
                <a:gd name="T30" fmla="*/ 197 w 197"/>
                <a:gd name="T31" fmla="*/ 99 h 197"/>
                <a:gd name="T32" fmla="*/ 178 w 197"/>
                <a:gd name="T33" fmla="*/ 80 h 197"/>
                <a:gd name="T34" fmla="*/ 178 w 197"/>
                <a:gd name="T35" fmla="*/ 80 h 197"/>
                <a:gd name="T36" fmla="*/ 178 w 197"/>
                <a:gd name="T37" fmla="*/ 8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7" h="197">
                  <a:moveTo>
                    <a:pt x="178" y="80"/>
                  </a:moveTo>
                  <a:cubicBezTo>
                    <a:pt x="117" y="80"/>
                    <a:pt x="117" y="80"/>
                    <a:pt x="117" y="80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9"/>
                    <a:pt x="109" y="0"/>
                    <a:pt x="98" y="0"/>
                  </a:cubicBezTo>
                  <a:cubicBezTo>
                    <a:pt x="88" y="0"/>
                    <a:pt x="80" y="9"/>
                    <a:pt x="80" y="19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8" y="80"/>
                    <a:pt x="0" y="89"/>
                    <a:pt x="0" y="99"/>
                  </a:cubicBezTo>
                  <a:cubicBezTo>
                    <a:pt x="0" y="109"/>
                    <a:pt x="8" y="117"/>
                    <a:pt x="19" y="117"/>
                  </a:cubicBezTo>
                  <a:cubicBezTo>
                    <a:pt x="80" y="117"/>
                    <a:pt x="80" y="117"/>
                    <a:pt x="80" y="117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80" y="189"/>
                    <a:pt x="88" y="197"/>
                    <a:pt x="98" y="197"/>
                  </a:cubicBezTo>
                  <a:cubicBezTo>
                    <a:pt x="109" y="197"/>
                    <a:pt x="117" y="189"/>
                    <a:pt x="117" y="179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8" y="117"/>
                    <a:pt x="197" y="109"/>
                    <a:pt x="197" y="99"/>
                  </a:cubicBezTo>
                  <a:cubicBezTo>
                    <a:pt x="197" y="89"/>
                    <a:pt x="188" y="80"/>
                    <a:pt x="178" y="80"/>
                  </a:cubicBezTo>
                  <a:close/>
                  <a:moveTo>
                    <a:pt x="178" y="80"/>
                  </a:moveTo>
                  <a:cubicBezTo>
                    <a:pt x="178" y="80"/>
                    <a:pt x="178" y="80"/>
                    <a:pt x="178" y="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 noEditPoints="1"/>
            </p:cNvSpPr>
            <p:nvPr/>
          </p:nvSpPr>
          <p:spPr bwMode="auto">
            <a:xfrm>
              <a:off x="12023725" y="3181351"/>
              <a:ext cx="576263" cy="569913"/>
            </a:xfrm>
            <a:custGeom>
              <a:avLst/>
              <a:gdLst>
                <a:gd name="T0" fmla="*/ 147 w 154"/>
                <a:gd name="T1" fmla="*/ 7 h 152"/>
                <a:gd name="T2" fmla="*/ 121 w 154"/>
                <a:gd name="T3" fmla="*/ 7 h 152"/>
                <a:gd name="T4" fmla="*/ 77 w 154"/>
                <a:gd name="T5" fmla="*/ 51 h 152"/>
                <a:gd name="T6" fmla="*/ 34 w 154"/>
                <a:gd name="T7" fmla="*/ 7 h 152"/>
                <a:gd name="T8" fmla="*/ 8 w 154"/>
                <a:gd name="T9" fmla="*/ 7 h 152"/>
                <a:gd name="T10" fmla="*/ 8 w 154"/>
                <a:gd name="T11" fmla="*/ 34 h 152"/>
                <a:gd name="T12" fmla="*/ 51 w 154"/>
                <a:gd name="T13" fmla="*/ 77 h 152"/>
                <a:gd name="T14" fmla="*/ 8 w 154"/>
                <a:gd name="T15" fmla="*/ 120 h 152"/>
                <a:gd name="T16" fmla="*/ 8 w 154"/>
                <a:gd name="T17" fmla="*/ 147 h 152"/>
                <a:gd name="T18" fmla="*/ 21 w 154"/>
                <a:gd name="T19" fmla="*/ 152 h 152"/>
                <a:gd name="T20" fmla="*/ 34 w 154"/>
                <a:gd name="T21" fmla="*/ 147 h 152"/>
                <a:gd name="T22" fmla="*/ 77 w 154"/>
                <a:gd name="T23" fmla="*/ 103 h 152"/>
                <a:gd name="T24" fmla="*/ 121 w 154"/>
                <a:gd name="T25" fmla="*/ 147 h 152"/>
                <a:gd name="T26" fmla="*/ 134 w 154"/>
                <a:gd name="T27" fmla="*/ 152 h 152"/>
                <a:gd name="T28" fmla="*/ 147 w 154"/>
                <a:gd name="T29" fmla="*/ 147 h 152"/>
                <a:gd name="T30" fmla="*/ 147 w 154"/>
                <a:gd name="T31" fmla="*/ 120 h 152"/>
                <a:gd name="T32" fmla="*/ 103 w 154"/>
                <a:gd name="T33" fmla="*/ 77 h 152"/>
                <a:gd name="T34" fmla="*/ 147 w 154"/>
                <a:gd name="T35" fmla="*/ 34 h 152"/>
                <a:gd name="T36" fmla="*/ 147 w 154"/>
                <a:gd name="T37" fmla="*/ 7 h 152"/>
                <a:gd name="T38" fmla="*/ 147 w 154"/>
                <a:gd name="T39" fmla="*/ 7 h 152"/>
                <a:gd name="T40" fmla="*/ 147 w 154"/>
                <a:gd name="T41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4" h="152">
                  <a:moveTo>
                    <a:pt x="147" y="7"/>
                  </a:moveTo>
                  <a:cubicBezTo>
                    <a:pt x="140" y="0"/>
                    <a:pt x="128" y="0"/>
                    <a:pt x="121" y="7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27" y="0"/>
                    <a:pt x="15" y="0"/>
                    <a:pt x="8" y="7"/>
                  </a:cubicBezTo>
                  <a:cubicBezTo>
                    <a:pt x="0" y="15"/>
                    <a:pt x="0" y="26"/>
                    <a:pt x="8" y="34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0" y="128"/>
                    <a:pt x="0" y="139"/>
                    <a:pt x="8" y="147"/>
                  </a:cubicBezTo>
                  <a:cubicBezTo>
                    <a:pt x="11" y="150"/>
                    <a:pt x="16" y="152"/>
                    <a:pt x="21" y="152"/>
                  </a:cubicBezTo>
                  <a:cubicBezTo>
                    <a:pt x="25" y="152"/>
                    <a:pt x="30" y="150"/>
                    <a:pt x="34" y="147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121" y="147"/>
                    <a:pt x="121" y="147"/>
                    <a:pt x="121" y="147"/>
                  </a:cubicBezTo>
                  <a:cubicBezTo>
                    <a:pt x="124" y="150"/>
                    <a:pt x="129" y="152"/>
                    <a:pt x="134" y="152"/>
                  </a:cubicBezTo>
                  <a:cubicBezTo>
                    <a:pt x="138" y="152"/>
                    <a:pt x="143" y="150"/>
                    <a:pt x="147" y="147"/>
                  </a:cubicBezTo>
                  <a:cubicBezTo>
                    <a:pt x="154" y="139"/>
                    <a:pt x="154" y="128"/>
                    <a:pt x="147" y="120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54" y="26"/>
                    <a:pt x="154" y="15"/>
                    <a:pt x="147" y="7"/>
                  </a:cubicBezTo>
                  <a:close/>
                  <a:moveTo>
                    <a:pt x="147" y="7"/>
                  </a:moveTo>
                  <a:cubicBezTo>
                    <a:pt x="147" y="7"/>
                    <a:pt x="147" y="7"/>
                    <a:pt x="147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7"/>
            <p:cNvSpPr>
              <a:spLocks noEditPoints="1"/>
            </p:cNvSpPr>
            <p:nvPr/>
          </p:nvSpPr>
          <p:spPr bwMode="auto">
            <a:xfrm>
              <a:off x="10664825" y="3402013"/>
              <a:ext cx="739775" cy="139700"/>
            </a:xfrm>
            <a:custGeom>
              <a:avLst/>
              <a:gdLst>
                <a:gd name="T0" fmla="*/ 179 w 197"/>
                <a:gd name="T1" fmla="*/ 0 h 37"/>
                <a:gd name="T2" fmla="*/ 19 w 197"/>
                <a:gd name="T3" fmla="*/ 0 h 37"/>
                <a:gd name="T4" fmla="*/ 0 w 197"/>
                <a:gd name="T5" fmla="*/ 18 h 37"/>
                <a:gd name="T6" fmla="*/ 19 w 197"/>
                <a:gd name="T7" fmla="*/ 37 h 37"/>
                <a:gd name="T8" fmla="*/ 179 w 197"/>
                <a:gd name="T9" fmla="*/ 37 h 37"/>
                <a:gd name="T10" fmla="*/ 197 w 197"/>
                <a:gd name="T11" fmla="*/ 18 h 37"/>
                <a:gd name="T12" fmla="*/ 179 w 197"/>
                <a:gd name="T13" fmla="*/ 0 h 37"/>
                <a:gd name="T14" fmla="*/ 179 w 197"/>
                <a:gd name="T15" fmla="*/ 0 h 37"/>
                <a:gd name="T16" fmla="*/ 179 w 197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37">
                  <a:moveTo>
                    <a:pt x="17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28"/>
                    <a:pt x="9" y="37"/>
                    <a:pt x="19" y="37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89" y="37"/>
                    <a:pt x="197" y="28"/>
                    <a:pt x="197" y="18"/>
                  </a:cubicBezTo>
                  <a:cubicBezTo>
                    <a:pt x="197" y="8"/>
                    <a:pt x="189" y="0"/>
                    <a:pt x="179" y="0"/>
                  </a:cubicBezTo>
                  <a:close/>
                  <a:moveTo>
                    <a:pt x="179" y="0"/>
                  </a:moveTo>
                  <a:cubicBezTo>
                    <a:pt x="179" y="0"/>
                    <a:pt x="179" y="0"/>
                    <a:pt x="17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10906125" y="3065463"/>
              <a:ext cx="258763" cy="258763"/>
            </a:xfrm>
            <a:custGeom>
              <a:avLst/>
              <a:gdLst>
                <a:gd name="T0" fmla="*/ 69 w 69"/>
                <a:gd name="T1" fmla="*/ 34 h 69"/>
                <a:gd name="T2" fmla="*/ 35 w 69"/>
                <a:gd name="T3" fmla="*/ 69 h 69"/>
                <a:gd name="T4" fmla="*/ 0 w 69"/>
                <a:gd name="T5" fmla="*/ 34 h 69"/>
                <a:gd name="T6" fmla="*/ 35 w 69"/>
                <a:gd name="T7" fmla="*/ 0 h 69"/>
                <a:gd name="T8" fmla="*/ 69 w 69"/>
                <a:gd name="T9" fmla="*/ 34 h 69"/>
                <a:gd name="T10" fmla="*/ 69 w 69"/>
                <a:gd name="T11" fmla="*/ 34 h 69"/>
                <a:gd name="T12" fmla="*/ 69 w 69"/>
                <a:gd name="T1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cubicBezTo>
                    <a:pt x="69" y="53"/>
                    <a:pt x="54" y="69"/>
                    <a:pt x="35" y="69"/>
                  </a:cubicBezTo>
                  <a:cubicBezTo>
                    <a:pt x="16" y="69"/>
                    <a:pt x="0" y="53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54" y="0"/>
                    <a:pt x="69" y="15"/>
                    <a:pt x="69" y="34"/>
                  </a:cubicBezTo>
                  <a:close/>
                  <a:moveTo>
                    <a:pt x="69" y="34"/>
                  </a:moveTo>
                  <a:cubicBezTo>
                    <a:pt x="69" y="34"/>
                    <a:pt x="69" y="34"/>
                    <a:pt x="69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9"/>
            <p:cNvSpPr>
              <a:spLocks noEditPoints="1"/>
            </p:cNvSpPr>
            <p:nvPr/>
          </p:nvSpPr>
          <p:spPr bwMode="auto">
            <a:xfrm>
              <a:off x="10906125" y="3616326"/>
              <a:ext cx="258763" cy="261938"/>
            </a:xfrm>
            <a:custGeom>
              <a:avLst/>
              <a:gdLst>
                <a:gd name="T0" fmla="*/ 69 w 69"/>
                <a:gd name="T1" fmla="*/ 35 h 70"/>
                <a:gd name="T2" fmla="*/ 35 w 69"/>
                <a:gd name="T3" fmla="*/ 70 h 70"/>
                <a:gd name="T4" fmla="*/ 0 w 69"/>
                <a:gd name="T5" fmla="*/ 35 h 70"/>
                <a:gd name="T6" fmla="*/ 35 w 69"/>
                <a:gd name="T7" fmla="*/ 0 h 70"/>
                <a:gd name="T8" fmla="*/ 69 w 69"/>
                <a:gd name="T9" fmla="*/ 35 h 70"/>
                <a:gd name="T10" fmla="*/ 69 w 69"/>
                <a:gd name="T11" fmla="*/ 35 h 70"/>
                <a:gd name="T12" fmla="*/ 69 w 69"/>
                <a:gd name="T13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0">
                  <a:moveTo>
                    <a:pt x="69" y="35"/>
                  </a:moveTo>
                  <a:cubicBezTo>
                    <a:pt x="69" y="54"/>
                    <a:pt x="54" y="70"/>
                    <a:pt x="35" y="70"/>
                  </a:cubicBezTo>
                  <a:cubicBezTo>
                    <a:pt x="16" y="70"/>
                    <a:pt x="0" y="54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4" y="0"/>
                    <a:pt x="69" y="16"/>
                    <a:pt x="69" y="35"/>
                  </a:cubicBezTo>
                  <a:close/>
                  <a:moveTo>
                    <a:pt x="69" y="35"/>
                  </a:moveTo>
                  <a:cubicBezTo>
                    <a:pt x="69" y="35"/>
                    <a:pt x="69" y="35"/>
                    <a:pt x="69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0"/>
            <p:cNvSpPr>
              <a:spLocks noEditPoints="1"/>
            </p:cNvSpPr>
            <p:nvPr/>
          </p:nvSpPr>
          <p:spPr bwMode="auto">
            <a:xfrm>
              <a:off x="13541375" y="1012826"/>
              <a:ext cx="528638" cy="825500"/>
            </a:xfrm>
            <a:custGeom>
              <a:avLst/>
              <a:gdLst>
                <a:gd name="T0" fmla="*/ 123 w 141"/>
                <a:gd name="T1" fmla="*/ 0 h 220"/>
                <a:gd name="T2" fmla="*/ 21 w 141"/>
                <a:gd name="T3" fmla="*/ 0 h 220"/>
                <a:gd name="T4" fmla="*/ 3 w 141"/>
                <a:gd name="T5" fmla="*/ 18 h 220"/>
                <a:gd name="T6" fmla="*/ 0 w 141"/>
                <a:gd name="T7" fmla="*/ 201 h 220"/>
                <a:gd name="T8" fmla="*/ 5 w 141"/>
                <a:gd name="T9" fmla="*/ 214 h 220"/>
                <a:gd name="T10" fmla="*/ 18 w 141"/>
                <a:gd name="T11" fmla="*/ 220 h 220"/>
                <a:gd name="T12" fmla="*/ 119 w 141"/>
                <a:gd name="T13" fmla="*/ 220 h 220"/>
                <a:gd name="T14" fmla="*/ 137 w 141"/>
                <a:gd name="T15" fmla="*/ 202 h 220"/>
                <a:gd name="T16" fmla="*/ 141 w 141"/>
                <a:gd name="T17" fmla="*/ 18 h 220"/>
                <a:gd name="T18" fmla="*/ 136 w 141"/>
                <a:gd name="T19" fmla="*/ 5 h 220"/>
                <a:gd name="T20" fmla="*/ 123 w 141"/>
                <a:gd name="T21" fmla="*/ 0 h 220"/>
                <a:gd name="T22" fmla="*/ 101 w 141"/>
                <a:gd name="T23" fmla="*/ 184 h 220"/>
                <a:gd name="T24" fmla="*/ 36 w 141"/>
                <a:gd name="T25" fmla="*/ 184 h 220"/>
                <a:gd name="T26" fmla="*/ 39 w 141"/>
                <a:gd name="T27" fmla="*/ 36 h 220"/>
                <a:gd name="T28" fmla="*/ 104 w 141"/>
                <a:gd name="T29" fmla="*/ 36 h 220"/>
                <a:gd name="T30" fmla="*/ 101 w 141"/>
                <a:gd name="T31" fmla="*/ 184 h 220"/>
                <a:gd name="T32" fmla="*/ 101 w 141"/>
                <a:gd name="T33" fmla="*/ 184 h 220"/>
                <a:gd name="T34" fmla="*/ 101 w 141"/>
                <a:gd name="T35" fmla="*/ 18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220">
                  <a:moveTo>
                    <a:pt x="12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1" y="0"/>
                    <a:pt x="3" y="8"/>
                    <a:pt x="3" y="1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6"/>
                    <a:pt x="1" y="211"/>
                    <a:pt x="5" y="214"/>
                  </a:cubicBezTo>
                  <a:cubicBezTo>
                    <a:pt x="8" y="218"/>
                    <a:pt x="13" y="220"/>
                    <a:pt x="18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9" y="220"/>
                    <a:pt x="137" y="212"/>
                    <a:pt x="137" y="202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4"/>
                    <a:pt x="139" y="9"/>
                    <a:pt x="136" y="5"/>
                  </a:cubicBezTo>
                  <a:cubicBezTo>
                    <a:pt x="132" y="2"/>
                    <a:pt x="128" y="0"/>
                    <a:pt x="123" y="0"/>
                  </a:cubicBezTo>
                  <a:close/>
                  <a:moveTo>
                    <a:pt x="101" y="184"/>
                  </a:moveTo>
                  <a:cubicBezTo>
                    <a:pt x="36" y="184"/>
                    <a:pt x="36" y="184"/>
                    <a:pt x="36" y="184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104" y="36"/>
                    <a:pt x="104" y="36"/>
                    <a:pt x="104" y="36"/>
                  </a:cubicBezTo>
                  <a:lnTo>
                    <a:pt x="101" y="184"/>
                  </a:lnTo>
                  <a:close/>
                  <a:moveTo>
                    <a:pt x="101" y="184"/>
                  </a:moveTo>
                  <a:cubicBezTo>
                    <a:pt x="101" y="184"/>
                    <a:pt x="101" y="184"/>
                    <a:pt x="101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1"/>
            <p:cNvSpPr>
              <a:spLocks noEditPoints="1"/>
            </p:cNvSpPr>
            <p:nvPr/>
          </p:nvSpPr>
          <p:spPr bwMode="auto">
            <a:xfrm>
              <a:off x="9956800" y="341313"/>
              <a:ext cx="4927600" cy="5918200"/>
            </a:xfrm>
            <a:custGeom>
              <a:avLst/>
              <a:gdLst>
                <a:gd name="T0" fmla="*/ 1263 w 1314"/>
                <a:gd name="T1" fmla="*/ 0 h 1578"/>
                <a:gd name="T2" fmla="*/ 51 w 1314"/>
                <a:gd name="T3" fmla="*/ 0 h 1578"/>
                <a:gd name="T4" fmla="*/ 0 w 1314"/>
                <a:gd name="T5" fmla="*/ 51 h 1578"/>
                <a:gd name="T6" fmla="*/ 0 w 1314"/>
                <a:gd name="T7" fmla="*/ 1527 h 1578"/>
                <a:gd name="T8" fmla="*/ 51 w 1314"/>
                <a:gd name="T9" fmla="*/ 1578 h 1578"/>
                <a:gd name="T10" fmla="*/ 1263 w 1314"/>
                <a:gd name="T11" fmla="*/ 1578 h 1578"/>
                <a:gd name="T12" fmla="*/ 1314 w 1314"/>
                <a:gd name="T13" fmla="*/ 1527 h 1578"/>
                <a:gd name="T14" fmla="*/ 1314 w 1314"/>
                <a:gd name="T15" fmla="*/ 51 h 1578"/>
                <a:gd name="T16" fmla="*/ 1263 w 1314"/>
                <a:gd name="T17" fmla="*/ 0 h 1578"/>
                <a:gd name="T18" fmla="*/ 172 w 1314"/>
                <a:gd name="T19" fmla="*/ 129 h 1578"/>
                <a:gd name="T20" fmla="*/ 1143 w 1314"/>
                <a:gd name="T21" fmla="*/ 129 h 1578"/>
                <a:gd name="T22" fmla="*/ 1143 w 1314"/>
                <a:gd name="T23" fmla="*/ 462 h 1578"/>
                <a:gd name="T24" fmla="*/ 172 w 1314"/>
                <a:gd name="T25" fmla="*/ 462 h 1578"/>
                <a:gd name="T26" fmla="*/ 172 w 1314"/>
                <a:gd name="T27" fmla="*/ 129 h 1578"/>
                <a:gd name="T28" fmla="*/ 288 w 1314"/>
                <a:gd name="T29" fmla="*/ 1346 h 1578"/>
                <a:gd name="T30" fmla="*/ 153 w 1314"/>
                <a:gd name="T31" fmla="*/ 1212 h 1578"/>
                <a:gd name="T32" fmla="*/ 288 w 1314"/>
                <a:gd name="T33" fmla="*/ 1078 h 1578"/>
                <a:gd name="T34" fmla="*/ 422 w 1314"/>
                <a:gd name="T35" fmla="*/ 1212 h 1578"/>
                <a:gd name="T36" fmla="*/ 288 w 1314"/>
                <a:gd name="T37" fmla="*/ 1346 h 1578"/>
                <a:gd name="T38" fmla="*/ 288 w 1314"/>
                <a:gd name="T39" fmla="*/ 968 h 1578"/>
                <a:gd name="T40" fmla="*/ 153 w 1314"/>
                <a:gd name="T41" fmla="*/ 834 h 1578"/>
                <a:gd name="T42" fmla="*/ 288 w 1314"/>
                <a:gd name="T43" fmla="*/ 700 h 1578"/>
                <a:gd name="T44" fmla="*/ 422 w 1314"/>
                <a:gd name="T45" fmla="*/ 834 h 1578"/>
                <a:gd name="T46" fmla="*/ 288 w 1314"/>
                <a:gd name="T47" fmla="*/ 968 h 1578"/>
                <a:gd name="T48" fmla="*/ 628 w 1314"/>
                <a:gd name="T49" fmla="*/ 1346 h 1578"/>
                <a:gd name="T50" fmla="*/ 494 w 1314"/>
                <a:gd name="T51" fmla="*/ 1212 h 1578"/>
                <a:gd name="T52" fmla="*/ 628 w 1314"/>
                <a:gd name="T53" fmla="*/ 1078 h 1578"/>
                <a:gd name="T54" fmla="*/ 763 w 1314"/>
                <a:gd name="T55" fmla="*/ 1212 h 1578"/>
                <a:gd name="T56" fmla="*/ 628 w 1314"/>
                <a:gd name="T57" fmla="*/ 1346 h 1578"/>
                <a:gd name="T58" fmla="*/ 628 w 1314"/>
                <a:gd name="T59" fmla="*/ 968 h 1578"/>
                <a:gd name="T60" fmla="*/ 494 w 1314"/>
                <a:gd name="T61" fmla="*/ 834 h 1578"/>
                <a:gd name="T62" fmla="*/ 628 w 1314"/>
                <a:gd name="T63" fmla="*/ 700 h 1578"/>
                <a:gd name="T64" fmla="*/ 763 w 1314"/>
                <a:gd name="T65" fmla="*/ 834 h 1578"/>
                <a:gd name="T66" fmla="*/ 628 w 1314"/>
                <a:gd name="T67" fmla="*/ 968 h 1578"/>
                <a:gd name="T68" fmla="*/ 1145 w 1314"/>
                <a:gd name="T69" fmla="*/ 1321 h 1578"/>
                <a:gd name="T70" fmla="*/ 1109 w 1314"/>
                <a:gd name="T71" fmla="*/ 1357 h 1578"/>
                <a:gd name="T72" fmla="*/ 942 w 1314"/>
                <a:gd name="T73" fmla="*/ 1357 h 1578"/>
                <a:gd name="T74" fmla="*/ 906 w 1314"/>
                <a:gd name="T75" fmla="*/ 1321 h 1578"/>
                <a:gd name="T76" fmla="*/ 906 w 1314"/>
                <a:gd name="T77" fmla="*/ 731 h 1578"/>
                <a:gd name="T78" fmla="*/ 942 w 1314"/>
                <a:gd name="T79" fmla="*/ 695 h 1578"/>
                <a:gd name="T80" fmla="*/ 1109 w 1314"/>
                <a:gd name="T81" fmla="*/ 695 h 1578"/>
                <a:gd name="T82" fmla="*/ 1145 w 1314"/>
                <a:gd name="T83" fmla="*/ 731 h 1578"/>
                <a:gd name="T84" fmla="*/ 1145 w 1314"/>
                <a:gd name="T85" fmla="*/ 1321 h 1578"/>
                <a:gd name="T86" fmla="*/ 1145 w 1314"/>
                <a:gd name="T87" fmla="*/ 1321 h 1578"/>
                <a:gd name="T88" fmla="*/ 1145 w 1314"/>
                <a:gd name="T89" fmla="*/ 1321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4" h="1578">
                  <a:moveTo>
                    <a:pt x="1263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1527"/>
                    <a:pt x="0" y="1527"/>
                    <a:pt x="0" y="1527"/>
                  </a:cubicBezTo>
                  <a:cubicBezTo>
                    <a:pt x="0" y="1555"/>
                    <a:pt x="23" y="1578"/>
                    <a:pt x="51" y="1578"/>
                  </a:cubicBezTo>
                  <a:cubicBezTo>
                    <a:pt x="1263" y="1578"/>
                    <a:pt x="1263" y="1578"/>
                    <a:pt x="1263" y="1578"/>
                  </a:cubicBezTo>
                  <a:cubicBezTo>
                    <a:pt x="1292" y="1578"/>
                    <a:pt x="1314" y="1555"/>
                    <a:pt x="1314" y="1527"/>
                  </a:cubicBezTo>
                  <a:cubicBezTo>
                    <a:pt x="1314" y="51"/>
                    <a:pt x="1314" y="51"/>
                    <a:pt x="1314" y="51"/>
                  </a:cubicBezTo>
                  <a:cubicBezTo>
                    <a:pt x="1314" y="23"/>
                    <a:pt x="1292" y="0"/>
                    <a:pt x="1263" y="0"/>
                  </a:cubicBezTo>
                  <a:close/>
                  <a:moveTo>
                    <a:pt x="172" y="129"/>
                  </a:moveTo>
                  <a:cubicBezTo>
                    <a:pt x="1143" y="129"/>
                    <a:pt x="1143" y="129"/>
                    <a:pt x="1143" y="129"/>
                  </a:cubicBezTo>
                  <a:cubicBezTo>
                    <a:pt x="1143" y="462"/>
                    <a:pt x="1143" y="462"/>
                    <a:pt x="1143" y="462"/>
                  </a:cubicBezTo>
                  <a:cubicBezTo>
                    <a:pt x="172" y="462"/>
                    <a:pt x="172" y="462"/>
                    <a:pt x="172" y="462"/>
                  </a:cubicBezTo>
                  <a:lnTo>
                    <a:pt x="172" y="129"/>
                  </a:lnTo>
                  <a:close/>
                  <a:moveTo>
                    <a:pt x="288" y="1346"/>
                  </a:moveTo>
                  <a:cubicBezTo>
                    <a:pt x="213" y="1346"/>
                    <a:pt x="153" y="1286"/>
                    <a:pt x="153" y="1212"/>
                  </a:cubicBezTo>
                  <a:cubicBezTo>
                    <a:pt x="153" y="1138"/>
                    <a:pt x="213" y="1078"/>
                    <a:pt x="288" y="1078"/>
                  </a:cubicBezTo>
                  <a:cubicBezTo>
                    <a:pt x="362" y="1078"/>
                    <a:pt x="422" y="1138"/>
                    <a:pt x="422" y="1212"/>
                  </a:cubicBezTo>
                  <a:cubicBezTo>
                    <a:pt x="422" y="1286"/>
                    <a:pt x="362" y="1346"/>
                    <a:pt x="288" y="1346"/>
                  </a:cubicBezTo>
                  <a:close/>
                  <a:moveTo>
                    <a:pt x="288" y="968"/>
                  </a:moveTo>
                  <a:cubicBezTo>
                    <a:pt x="213" y="968"/>
                    <a:pt x="153" y="908"/>
                    <a:pt x="153" y="834"/>
                  </a:cubicBezTo>
                  <a:cubicBezTo>
                    <a:pt x="153" y="760"/>
                    <a:pt x="213" y="700"/>
                    <a:pt x="288" y="700"/>
                  </a:cubicBezTo>
                  <a:cubicBezTo>
                    <a:pt x="362" y="700"/>
                    <a:pt x="422" y="760"/>
                    <a:pt x="422" y="834"/>
                  </a:cubicBezTo>
                  <a:cubicBezTo>
                    <a:pt x="422" y="908"/>
                    <a:pt x="362" y="968"/>
                    <a:pt x="288" y="968"/>
                  </a:cubicBezTo>
                  <a:close/>
                  <a:moveTo>
                    <a:pt x="628" y="1346"/>
                  </a:moveTo>
                  <a:cubicBezTo>
                    <a:pt x="554" y="1346"/>
                    <a:pt x="494" y="1286"/>
                    <a:pt x="494" y="1212"/>
                  </a:cubicBezTo>
                  <a:cubicBezTo>
                    <a:pt x="494" y="1138"/>
                    <a:pt x="554" y="1078"/>
                    <a:pt x="628" y="1078"/>
                  </a:cubicBezTo>
                  <a:cubicBezTo>
                    <a:pt x="702" y="1078"/>
                    <a:pt x="763" y="1138"/>
                    <a:pt x="763" y="1212"/>
                  </a:cubicBezTo>
                  <a:cubicBezTo>
                    <a:pt x="763" y="1286"/>
                    <a:pt x="702" y="1346"/>
                    <a:pt x="628" y="1346"/>
                  </a:cubicBezTo>
                  <a:close/>
                  <a:moveTo>
                    <a:pt x="628" y="968"/>
                  </a:moveTo>
                  <a:cubicBezTo>
                    <a:pt x="554" y="968"/>
                    <a:pt x="494" y="908"/>
                    <a:pt x="494" y="834"/>
                  </a:cubicBezTo>
                  <a:cubicBezTo>
                    <a:pt x="494" y="760"/>
                    <a:pt x="554" y="700"/>
                    <a:pt x="628" y="700"/>
                  </a:cubicBezTo>
                  <a:cubicBezTo>
                    <a:pt x="702" y="700"/>
                    <a:pt x="763" y="760"/>
                    <a:pt x="763" y="834"/>
                  </a:cubicBezTo>
                  <a:cubicBezTo>
                    <a:pt x="763" y="908"/>
                    <a:pt x="702" y="968"/>
                    <a:pt x="628" y="968"/>
                  </a:cubicBezTo>
                  <a:close/>
                  <a:moveTo>
                    <a:pt x="1145" y="1321"/>
                  </a:moveTo>
                  <a:cubicBezTo>
                    <a:pt x="1145" y="1341"/>
                    <a:pt x="1129" y="1357"/>
                    <a:pt x="1109" y="1357"/>
                  </a:cubicBezTo>
                  <a:cubicBezTo>
                    <a:pt x="942" y="1357"/>
                    <a:pt x="942" y="1357"/>
                    <a:pt x="942" y="1357"/>
                  </a:cubicBezTo>
                  <a:cubicBezTo>
                    <a:pt x="922" y="1357"/>
                    <a:pt x="906" y="1341"/>
                    <a:pt x="906" y="1321"/>
                  </a:cubicBezTo>
                  <a:cubicBezTo>
                    <a:pt x="906" y="731"/>
                    <a:pt x="906" y="731"/>
                    <a:pt x="906" y="731"/>
                  </a:cubicBezTo>
                  <a:cubicBezTo>
                    <a:pt x="906" y="711"/>
                    <a:pt x="922" y="695"/>
                    <a:pt x="942" y="695"/>
                  </a:cubicBezTo>
                  <a:cubicBezTo>
                    <a:pt x="1109" y="695"/>
                    <a:pt x="1109" y="695"/>
                    <a:pt x="1109" y="695"/>
                  </a:cubicBezTo>
                  <a:cubicBezTo>
                    <a:pt x="1129" y="695"/>
                    <a:pt x="1145" y="711"/>
                    <a:pt x="1145" y="731"/>
                  </a:cubicBezTo>
                  <a:lnTo>
                    <a:pt x="1145" y="1321"/>
                  </a:lnTo>
                  <a:close/>
                  <a:moveTo>
                    <a:pt x="1145" y="1321"/>
                  </a:moveTo>
                  <a:cubicBezTo>
                    <a:pt x="1145" y="1321"/>
                    <a:pt x="1145" y="1321"/>
                    <a:pt x="1145" y="13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5" name="Picture 114" descr="Logo&#10;&#10;Description automatically generated">
            <a:extLst>
              <a:ext uri="{FF2B5EF4-FFF2-40B4-BE49-F238E27FC236}">
                <a16:creationId xmlns:a16="http://schemas.microsoft.com/office/drawing/2014/main" id="{3506FA09-AB5F-2DD5-A718-9FFB05E45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085" y="6382261"/>
            <a:ext cx="380714" cy="38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Icon Library (Education, Schools, Board Certification, Time)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Stock imagery/photos and iconography are preferred. Please refrain from using clip art or cartoon imagery. All icons can be recolored using the shape fill tool.</a:t>
            </a:r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485531" y="2505682"/>
            <a:ext cx="735024" cy="540598"/>
          </a:xfrm>
          <a:custGeom>
            <a:avLst/>
            <a:gdLst>
              <a:gd name="T0" fmla="*/ 195 w 211"/>
              <a:gd name="T1" fmla="*/ 27 h 155"/>
              <a:gd name="T2" fmla="*/ 201 w 211"/>
              <a:gd name="T3" fmla="*/ 20 h 155"/>
              <a:gd name="T4" fmla="*/ 24 w 211"/>
              <a:gd name="T5" fmla="*/ 15 h 155"/>
              <a:gd name="T6" fmla="*/ 19 w 211"/>
              <a:gd name="T7" fmla="*/ 55 h 155"/>
              <a:gd name="T8" fmla="*/ 15 w 211"/>
              <a:gd name="T9" fmla="*/ 64 h 155"/>
              <a:gd name="T10" fmla="*/ 20 w 211"/>
              <a:gd name="T11" fmla="*/ 84 h 155"/>
              <a:gd name="T12" fmla="*/ 12 w 211"/>
              <a:gd name="T13" fmla="*/ 93 h 155"/>
              <a:gd name="T14" fmla="*/ 17 w 211"/>
              <a:gd name="T15" fmla="*/ 132 h 155"/>
              <a:gd name="T16" fmla="*/ 197 w 211"/>
              <a:gd name="T17" fmla="*/ 129 h 155"/>
              <a:gd name="T18" fmla="*/ 189 w 211"/>
              <a:gd name="T19" fmla="*/ 101 h 155"/>
              <a:gd name="T20" fmla="*/ 195 w 211"/>
              <a:gd name="T21" fmla="*/ 95 h 155"/>
              <a:gd name="T22" fmla="*/ 198 w 211"/>
              <a:gd name="T23" fmla="*/ 74 h 155"/>
              <a:gd name="T24" fmla="*/ 203 w 211"/>
              <a:gd name="T25" fmla="*/ 54 h 155"/>
              <a:gd name="T26" fmla="*/ 100 w 211"/>
              <a:gd name="T27" fmla="*/ 47 h 155"/>
              <a:gd name="T28" fmla="*/ 180 w 211"/>
              <a:gd name="T29" fmla="*/ 30 h 155"/>
              <a:gd name="T30" fmla="*/ 186 w 211"/>
              <a:gd name="T31" fmla="*/ 46 h 155"/>
              <a:gd name="T32" fmla="*/ 177 w 211"/>
              <a:gd name="T33" fmla="*/ 51 h 155"/>
              <a:gd name="T34" fmla="*/ 100 w 211"/>
              <a:gd name="T35" fmla="*/ 47 h 155"/>
              <a:gd name="T36" fmla="*/ 31 w 211"/>
              <a:gd name="T37" fmla="*/ 67 h 155"/>
              <a:gd name="T38" fmla="*/ 95 w 211"/>
              <a:gd name="T39" fmla="*/ 81 h 155"/>
              <a:gd name="T40" fmla="*/ 111 w 211"/>
              <a:gd name="T41" fmla="*/ 107 h 155"/>
              <a:gd name="T42" fmla="*/ 24 w 211"/>
              <a:gd name="T43" fmla="*/ 86 h 155"/>
              <a:gd name="T44" fmla="*/ 22 w 211"/>
              <a:gd name="T45" fmla="*/ 66 h 155"/>
              <a:gd name="T46" fmla="*/ 21 w 211"/>
              <a:gd name="T47" fmla="*/ 25 h 155"/>
              <a:gd name="T48" fmla="*/ 25 w 211"/>
              <a:gd name="T49" fmla="*/ 23 h 155"/>
              <a:gd name="T50" fmla="*/ 96 w 211"/>
              <a:gd name="T51" fmla="*/ 46 h 155"/>
              <a:gd name="T52" fmla="*/ 29 w 211"/>
              <a:gd name="T53" fmla="*/ 52 h 155"/>
              <a:gd name="T54" fmla="*/ 25 w 211"/>
              <a:gd name="T55" fmla="*/ 51 h 155"/>
              <a:gd name="T56" fmla="*/ 89 w 211"/>
              <a:gd name="T57" fmla="*/ 145 h 155"/>
              <a:gd name="T58" fmla="*/ 19 w 211"/>
              <a:gd name="T59" fmla="*/ 125 h 155"/>
              <a:gd name="T60" fmla="*/ 15 w 211"/>
              <a:gd name="T61" fmla="*/ 99 h 155"/>
              <a:gd name="T62" fmla="*/ 19 w 211"/>
              <a:gd name="T63" fmla="*/ 98 h 155"/>
              <a:gd name="T64" fmla="*/ 90 w 211"/>
              <a:gd name="T65" fmla="*/ 121 h 155"/>
              <a:gd name="T66" fmla="*/ 180 w 211"/>
              <a:gd name="T67" fmla="*/ 120 h 155"/>
              <a:gd name="T68" fmla="*/ 93 w 211"/>
              <a:gd name="T69" fmla="*/ 145 h 155"/>
              <a:gd name="T70" fmla="*/ 113 w 211"/>
              <a:gd name="T71" fmla="*/ 117 h 155"/>
              <a:gd name="T72" fmla="*/ 126 w 211"/>
              <a:gd name="T73" fmla="*/ 114 h 155"/>
              <a:gd name="T74" fmla="*/ 183 w 211"/>
              <a:gd name="T75" fmla="*/ 103 h 155"/>
              <a:gd name="T76" fmla="*/ 185 w 211"/>
              <a:gd name="T77" fmla="*/ 88 h 155"/>
              <a:gd name="T78" fmla="*/ 178 w 211"/>
              <a:gd name="T79" fmla="*/ 90 h 155"/>
              <a:gd name="T80" fmla="*/ 114 w 211"/>
              <a:gd name="T81" fmla="*/ 84 h 155"/>
              <a:gd name="T82" fmla="*/ 185 w 211"/>
              <a:gd name="T83" fmla="*/ 61 h 155"/>
              <a:gd name="T84" fmla="*/ 192 w 211"/>
              <a:gd name="T85" fmla="*/ 73 h 155"/>
              <a:gd name="T86" fmla="*/ 185 w 211"/>
              <a:gd name="T87" fmla="*/ 8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1" h="155">
                <a:moveTo>
                  <a:pt x="190" y="47"/>
                </a:moveTo>
                <a:cubicBezTo>
                  <a:pt x="190" y="41"/>
                  <a:pt x="189" y="30"/>
                  <a:pt x="195" y="27"/>
                </a:cubicBezTo>
                <a:cubicBezTo>
                  <a:pt x="195" y="27"/>
                  <a:pt x="195" y="27"/>
                  <a:pt x="195" y="27"/>
                </a:cubicBezTo>
                <a:cubicBezTo>
                  <a:pt x="200" y="25"/>
                  <a:pt x="203" y="23"/>
                  <a:pt x="201" y="20"/>
                </a:cubicBezTo>
                <a:cubicBezTo>
                  <a:pt x="133" y="0"/>
                  <a:pt x="133" y="0"/>
                  <a:pt x="133" y="0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11" y="17"/>
                  <a:pt x="12" y="36"/>
                </a:cubicBezTo>
                <a:cubicBezTo>
                  <a:pt x="13" y="47"/>
                  <a:pt x="16" y="52"/>
                  <a:pt x="19" y="55"/>
                </a:cubicBezTo>
                <a:cubicBezTo>
                  <a:pt x="10" y="58"/>
                  <a:pt x="10" y="58"/>
                  <a:pt x="10" y="58"/>
                </a:cubicBezTo>
                <a:cubicBezTo>
                  <a:pt x="7" y="60"/>
                  <a:pt x="11" y="62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21" y="68"/>
                  <a:pt x="21" y="78"/>
                  <a:pt x="20" y="84"/>
                </a:cubicBezTo>
                <a:cubicBezTo>
                  <a:pt x="0" y="90"/>
                  <a:pt x="7" y="92"/>
                  <a:pt x="7" y="92"/>
                </a:cubicBezTo>
                <a:cubicBezTo>
                  <a:pt x="12" y="93"/>
                  <a:pt x="12" y="93"/>
                  <a:pt x="12" y="93"/>
                </a:cubicBezTo>
                <a:cubicBezTo>
                  <a:pt x="9" y="95"/>
                  <a:pt x="5" y="101"/>
                  <a:pt x="6" y="111"/>
                </a:cubicBezTo>
                <a:cubicBezTo>
                  <a:pt x="7" y="130"/>
                  <a:pt x="17" y="132"/>
                  <a:pt x="17" y="132"/>
                </a:cubicBezTo>
                <a:cubicBezTo>
                  <a:pt x="89" y="155"/>
                  <a:pt x="89" y="155"/>
                  <a:pt x="89" y="155"/>
                </a:cubicBezTo>
                <a:cubicBezTo>
                  <a:pt x="197" y="129"/>
                  <a:pt x="197" y="129"/>
                  <a:pt x="197" y="129"/>
                </a:cubicBezTo>
                <a:cubicBezTo>
                  <a:pt x="197" y="129"/>
                  <a:pt x="205" y="127"/>
                  <a:pt x="184" y="121"/>
                </a:cubicBezTo>
                <a:cubicBezTo>
                  <a:pt x="184" y="115"/>
                  <a:pt x="183" y="105"/>
                  <a:pt x="189" y="101"/>
                </a:cubicBezTo>
                <a:cubicBezTo>
                  <a:pt x="189" y="101"/>
                  <a:pt x="189" y="101"/>
                  <a:pt x="189" y="101"/>
                </a:cubicBezTo>
                <a:cubicBezTo>
                  <a:pt x="194" y="100"/>
                  <a:pt x="197" y="98"/>
                  <a:pt x="195" y="95"/>
                </a:cubicBezTo>
                <a:cubicBezTo>
                  <a:pt x="190" y="93"/>
                  <a:pt x="190" y="93"/>
                  <a:pt x="190" y="93"/>
                </a:cubicBezTo>
                <a:cubicBezTo>
                  <a:pt x="193" y="91"/>
                  <a:pt x="198" y="87"/>
                  <a:pt x="198" y="74"/>
                </a:cubicBezTo>
                <a:cubicBezTo>
                  <a:pt x="199" y="65"/>
                  <a:pt x="197" y="60"/>
                  <a:pt x="194" y="57"/>
                </a:cubicBezTo>
                <a:cubicBezTo>
                  <a:pt x="203" y="54"/>
                  <a:pt x="203" y="54"/>
                  <a:pt x="203" y="54"/>
                </a:cubicBezTo>
                <a:cubicBezTo>
                  <a:pt x="203" y="54"/>
                  <a:pt x="211" y="53"/>
                  <a:pt x="190" y="47"/>
                </a:cubicBezTo>
                <a:close/>
                <a:moveTo>
                  <a:pt x="100" y="47"/>
                </a:moveTo>
                <a:cubicBezTo>
                  <a:pt x="118" y="43"/>
                  <a:pt x="118" y="43"/>
                  <a:pt x="118" y="43"/>
                </a:cubicBezTo>
                <a:cubicBezTo>
                  <a:pt x="180" y="30"/>
                  <a:pt x="180" y="30"/>
                  <a:pt x="180" y="30"/>
                </a:cubicBezTo>
                <a:cubicBezTo>
                  <a:pt x="189" y="28"/>
                  <a:pt x="189" y="28"/>
                  <a:pt x="189" y="28"/>
                </a:cubicBezTo>
                <a:cubicBezTo>
                  <a:pt x="186" y="34"/>
                  <a:pt x="186" y="41"/>
                  <a:pt x="186" y="46"/>
                </a:cubicBezTo>
                <a:cubicBezTo>
                  <a:pt x="187" y="47"/>
                  <a:pt x="187" y="48"/>
                  <a:pt x="187" y="48"/>
                </a:cubicBezTo>
                <a:cubicBezTo>
                  <a:pt x="177" y="51"/>
                  <a:pt x="177" y="51"/>
                  <a:pt x="177" y="51"/>
                </a:cubicBezTo>
                <a:cubicBezTo>
                  <a:pt x="99" y="70"/>
                  <a:pt x="99" y="70"/>
                  <a:pt x="99" y="70"/>
                </a:cubicBezTo>
                <a:lnTo>
                  <a:pt x="100" y="47"/>
                </a:lnTo>
                <a:close/>
                <a:moveTo>
                  <a:pt x="22" y="66"/>
                </a:moveTo>
                <a:cubicBezTo>
                  <a:pt x="31" y="67"/>
                  <a:pt x="31" y="67"/>
                  <a:pt x="31" y="67"/>
                </a:cubicBezTo>
                <a:cubicBezTo>
                  <a:pt x="90" y="80"/>
                  <a:pt x="90" y="80"/>
                  <a:pt x="90" y="80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32" y="88"/>
                  <a:pt x="32" y="88"/>
                  <a:pt x="32" y="88"/>
                </a:cubicBezTo>
                <a:cubicBezTo>
                  <a:pt x="24" y="86"/>
                  <a:pt x="24" y="86"/>
                  <a:pt x="24" y="86"/>
                </a:cubicBezTo>
                <a:cubicBezTo>
                  <a:pt x="24" y="85"/>
                  <a:pt x="24" y="84"/>
                  <a:pt x="24" y="83"/>
                </a:cubicBezTo>
                <a:cubicBezTo>
                  <a:pt x="25" y="78"/>
                  <a:pt x="25" y="71"/>
                  <a:pt x="22" y="66"/>
                </a:cubicBezTo>
                <a:close/>
                <a:moveTo>
                  <a:pt x="18" y="36"/>
                </a:moveTo>
                <a:cubicBezTo>
                  <a:pt x="18" y="30"/>
                  <a:pt x="19" y="27"/>
                  <a:pt x="21" y="25"/>
                </a:cubicBezTo>
                <a:cubicBezTo>
                  <a:pt x="22" y="23"/>
                  <a:pt x="24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73" y="39"/>
                  <a:pt x="73" y="39"/>
                  <a:pt x="73" y="39"/>
                </a:cubicBezTo>
                <a:cubicBezTo>
                  <a:pt x="96" y="46"/>
                  <a:pt x="96" y="46"/>
                  <a:pt x="96" y="46"/>
                </a:cubicBezTo>
                <a:cubicBezTo>
                  <a:pt x="95" y="70"/>
                  <a:pt x="95" y="70"/>
                  <a:pt x="95" y="70"/>
                </a:cubicBezTo>
                <a:cubicBezTo>
                  <a:pt x="29" y="52"/>
                  <a:pt x="29" y="52"/>
                  <a:pt x="29" y="52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6" y="51"/>
                  <a:pt x="25" y="51"/>
                </a:cubicBezTo>
                <a:cubicBezTo>
                  <a:pt x="25" y="51"/>
                  <a:pt x="19" y="50"/>
                  <a:pt x="18" y="36"/>
                </a:cubicBezTo>
                <a:close/>
                <a:moveTo>
                  <a:pt x="89" y="145"/>
                </a:moveTo>
                <a:cubicBezTo>
                  <a:pt x="20" y="125"/>
                  <a:pt x="20" y="125"/>
                  <a:pt x="20" y="125"/>
                </a:cubicBezTo>
                <a:cubicBezTo>
                  <a:pt x="20" y="125"/>
                  <a:pt x="20" y="125"/>
                  <a:pt x="19" y="125"/>
                </a:cubicBezTo>
                <a:cubicBezTo>
                  <a:pt x="19" y="125"/>
                  <a:pt x="13" y="124"/>
                  <a:pt x="12" y="110"/>
                </a:cubicBezTo>
                <a:cubicBezTo>
                  <a:pt x="12" y="105"/>
                  <a:pt x="13" y="101"/>
                  <a:pt x="15" y="99"/>
                </a:cubicBezTo>
                <a:cubicBezTo>
                  <a:pt x="16" y="98"/>
                  <a:pt x="18" y="98"/>
                  <a:pt x="18" y="98"/>
                </a:cubicBezTo>
                <a:cubicBezTo>
                  <a:pt x="19" y="98"/>
                  <a:pt x="19" y="98"/>
                  <a:pt x="19" y="98"/>
                </a:cubicBezTo>
                <a:cubicBezTo>
                  <a:pt x="19" y="98"/>
                  <a:pt x="19" y="98"/>
                  <a:pt x="19" y="98"/>
                </a:cubicBezTo>
                <a:cubicBezTo>
                  <a:pt x="90" y="121"/>
                  <a:pt x="90" y="121"/>
                  <a:pt x="90" y="121"/>
                </a:cubicBezTo>
                <a:lnTo>
                  <a:pt x="89" y="145"/>
                </a:lnTo>
                <a:close/>
                <a:moveTo>
                  <a:pt x="180" y="120"/>
                </a:moveTo>
                <a:cubicBezTo>
                  <a:pt x="181" y="121"/>
                  <a:pt x="181" y="122"/>
                  <a:pt x="181" y="123"/>
                </a:cubicBezTo>
                <a:cubicBezTo>
                  <a:pt x="93" y="145"/>
                  <a:pt x="93" y="145"/>
                  <a:pt x="93" y="145"/>
                </a:cubicBezTo>
                <a:cubicBezTo>
                  <a:pt x="94" y="121"/>
                  <a:pt x="94" y="121"/>
                  <a:pt x="94" y="121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74" y="105"/>
                  <a:pt x="174" y="105"/>
                  <a:pt x="174" y="105"/>
                </a:cubicBezTo>
                <a:cubicBezTo>
                  <a:pt x="183" y="103"/>
                  <a:pt x="183" y="103"/>
                  <a:pt x="183" y="103"/>
                </a:cubicBezTo>
                <a:cubicBezTo>
                  <a:pt x="180" y="108"/>
                  <a:pt x="180" y="115"/>
                  <a:pt x="180" y="120"/>
                </a:cubicBezTo>
                <a:close/>
                <a:moveTo>
                  <a:pt x="185" y="88"/>
                </a:moveTo>
                <a:cubicBezTo>
                  <a:pt x="185" y="88"/>
                  <a:pt x="185" y="88"/>
                  <a:pt x="185" y="88"/>
                </a:cubicBezTo>
                <a:cubicBezTo>
                  <a:pt x="178" y="90"/>
                  <a:pt x="178" y="90"/>
                  <a:pt x="178" y="90"/>
                </a:cubicBezTo>
                <a:cubicBezTo>
                  <a:pt x="115" y="107"/>
                  <a:pt x="115" y="107"/>
                  <a:pt x="115" y="107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35" y="77"/>
                  <a:pt x="135" y="77"/>
                  <a:pt x="135" y="77"/>
                </a:cubicBezTo>
                <a:cubicBezTo>
                  <a:pt x="185" y="61"/>
                  <a:pt x="185" y="61"/>
                  <a:pt x="185" y="61"/>
                </a:cubicBezTo>
                <a:cubicBezTo>
                  <a:pt x="185" y="61"/>
                  <a:pt x="188" y="60"/>
                  <a:pt x="190" y="62"/>
                </a:cubicBezTo>
                <a:cubicBezTo>
                  <a:pt x="191" y="64"/>
                  <a:pt x="192" y="68"/>
                  <a:pt x="192" y="73"/>
                </a:cubicBezTo>
                <a:cubicBezTo>
                  <a:pt x="192" y="87"/>
                  <a:pt x="185" y="88"/>
                  <a:pt x="185" y="88"/>
                </a:cubicBezTo>
                <a:close/>
                <a:moveTo>
                  <a:pt x="185" y="88"/>
                </a:moveTo>
                <a:cubicBezTo>
                  <a:pt x="185" y="88"/>
                  <a:pt x="185" y="88"/>
                  <a:pt x="185" y="88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616537" y="2487852"/>
            <a:ext cx="724552" cy="555361"/>
            <a:chOff x="4316413" y="3425826"/>
            <a:chExt cx="1781175" cy="1365250"/>
          </a:xfrm>
          <a:solidFill>
            <a:srgbClr val="245685"/>
          </a:solidFill>
        </p:grpSpPr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4524375" y="3425826"/>
              <a:ext cx="633413" cy="1293813"/>
            </a:xfrm>
            <a:custGeom>
              <a:avLst/>
              <a:gdLst>
                <a:gd name="T0" fmla="*/ 34 w 338"/>
                <a:gd name="T1" fmla="*/ 0 h 690"/>
                <a:gd name="T2" fmla="*/ 34 w 338"/>
                <a:gd name="T3" fmla="*/ 0 h 690"/>
                <a:gd name="T4" fmla="*/ 10 w 338"/>
                <a:gd name="T5" fmla="*/ 10 h 690"/>
                <a:gd name="T6" fmla="*/ 0 w 338"/>
                <a:gd name="T7" fmla="*/ 34 h 690"/>
                <a:gd name="T8" fmla="*/ 0 w 338"/>
                <a:gd name="T9" fmla="*/ 544 h 690"/>
                <a:gd name="T10" fmla="*/ 35 w 338"/>
                <a:gd name="T11" fmla="*/ 578 h 690"/>
                <a:gd name="T12" fmla="*/ 338 w 338"/>
                <a:gd name="T13" fmla="*/ 690 h 690"/>
                <a:gd name="T14" fmla="*/ 338 w 338"/>
                <a:gd name="T15" fmla="*/ 157 h 690"/>
                <a:gd name="T16" fmla="*/ 333 w 338"/>
                <a:gd name="T17" fmla="*/ 139 h 690"/>
                <a:gd name="T18" fmla="*/ 34 w 338"/>
                <a:gd name="T19" fmla="*/ 0 h 690"/>
                <a:gd name="T20" fmla="*/ 34 w 338"/>
                <a:gd name="T21" fmla="*/ 0 h 690"/>
                <a:gd name="T22" fmla="*/ 34 w 338"/>
                <a:gd name="T23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690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5" y="0"/>
                    <a:pt x="17" y="3"/>
                    <a:pt x="10" y="10"/>
                  </a:cubicBezTo>
                  <a:cubicBezTo>
                    <a:pt x="4" y="16"/>
                    <a:pt x="0" y="25"/>
                    <a:pt x="0" y="34"/>
                  </a:cubicBezTo>
                  <a:cubicBezTo>
                    <a:pt x="0" y="544"/>
                    <a:pt x="0" y="544"/>
                    <a:pt x="0" y="544"/>
                  </a:cubicBezTo>
                  <a:cubicBezTo>
                    <a:pt x="0" y="563"/>
                    <a:pt x="16" y="578"/>
                    <a:pt x="35" y="578"/>
                  </a:cubicBezTo>
                  <a:cubicBezTo>
                    <a:pt x="114" y="578"/>
                    <a:pt x="246" y="595"/>
                    <a:pt x="338" y="690"/>
                  </a:cubicBezTo>
                  <a:cubicBezTo>
                    <a:pt x="338" y="157"/>
                    <a:pt x="338" y="157"/>
                    <a:pt x="338" y="157"/>
                  </a:cubicBezTo>
                  <a:cubicBezTo>
                    <a:pt x="338" y="150"/>
                    <a:pt x="336" y="144"/>
                    <a:pt x="333" y="139"/>
                  </a:cubicBezTo>
                  <a:cubicBezTo>
                    <a:pt x="258" y="19"/>
                    <a:pt x="114" y="0"/>
                    <a:pt x="34" y="0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5257800" y="3425826"/>
              <a:ext cx="631825" cy="1293813"/>
            </a:xfrm>
            <a:custGeom>
              <a:avLst/>
              <a:gdLst>
                <a:gd name="T0" fmla="*/ 337 w 337"/>
                <a:gd name="T1" fmla="*/ 544 h 690"/>
                <a:gd name="T2" fmla="*/ 337 w 337"/>
                <a:gd name="T3" fmla="*/ 34 h 690"/>
                <a:gd name="T4" fmla="*/ 327 w 337"/>
                <a:gd name="T5" fmla="*/ 10 h 690"/>
                <a:gd name="T6" fmla="*/ 303 w 337"/>
                <a:gd name="T7" fmla="*/ 0 h 690"/>
                <a:gd name="T8" fmla="*/ 303 w 337"/>
                <a:gd name="T9" fmla="*/ 0 h 690"/>
                <a:gd name="T10" fmla="*/ 4 w 337"/>
                <a:gd name="T11" fmla="*/ 139 h 690"/>
                <a:gd name="T12" fmla="*/ 0 w 337"/>
                <a:gd name="T13" fmla="*/ 157 h 690"/>
                <a:gd name="T14" fmla="*/ 0 w 337"/>
                <a:gd name="T15" fmla="*/ 690 h 690"/>
                <a:gd name="T16" fmla="*/ 303 w 337"/>
                <a:gd name="T17" fmla="*/ 578 h 690"/>
                <a:gd name="T18" fmla="*/ 337 w 337"/>
                <a:gd name="T19" fmla="*/ 544 h 690"/>
                <a:gd name="T20" fmla="*/ 337 w 337"/>
                <a:gd name="T21" fmla="*/ 544 h 690"/>
                <a:gd name="T22" fmla="*/ 337 w 337"/>
                <a:gd name="T23" fmla="*/ 544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7" h="690">
                  <a:moveTo>
                    <a:pt x="337" y="544"/>
                  </a:moveTo>
                  <a:cubicBezTo>
                    <a:pt x="337" y="34"/>
                    <a:pt x="337" y="34"/>
                    <a:pt x="337" y="34"/>
                  </a:cubicBezTo>
                  <a:cubicBezTo>
                    <a:pt x="337" y="25"/>
                    <a:pt x="333" y="16"/>
                    <a:pt x="327" y="10"/>
                  </a:cubicBezTo>
                  <a:cubicBezTo>
                    <a:pt x="321" y="3"/>
                    <a:pt x="312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224" y="0"/>
                    <a:pt x="79" y="19"/>
                    <a:pt x="4" y="139"/>
                  </a:cubicBezTo>
                  <a:cubicBezTo>
                    <a:pt x="1" y="144"/>
                    <a:pt x="0" y="150"/>
                    <a:pt x="0" y="157"/>
                  </a:cubicBezTo>
                  <a:cubicBezTo>
                    <a:pt x="0" y="690"/>
                    <a:pt x="0" y="690"/>
                    <a:pt x="0" y="690"/>
                  </a:cubicBezTo>
                  <a:cubicBezTo>
                    <a:pt x="91" y="595"/>
                    <a:pt x="224" y="578"/>
                    <a:pt x="303" y="578"/>
                  </a:cubicBezTo>
                  <a:cubicBezTo>
                    <a:pt x="322" y="578"/>
                    <a:pt x="337" y="563"/>
                    <a:pt x="337" y="544"/>
                  </a:cubicBezTo>
                  <a:close/>
                  <a:moveTo>
                    <a:pt x="337" y="544"/>
                  </a:moveTo>
                  <a:cubicBezTo>
                    <a:pt x="337" y="544"/>
                    <a:pt x="337" y="544"/>
                    <a:pt x="337" y="5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5345113" y="3646488"/>
              <a:ext cx="752475" cy="1144588"/>
            </a:xfrm>
            <a:custGeom>
              <a:avLst/>
              <a:gdLst>
                <a:gd name="T0" fmla="*/ 367 w 401"/>
                <a:gd name="T1" fmla="*/ 0 h 610"/>
                <a:gd name="T2" fmla="*/ 343 w 401"/>
                <a:gd name="T3" fmla="*/ 0 h 610"/>
                <a:gd name="T4" fmla="*/ 343 w 401"/>
                <a:gd name="T5" fmla="*/ 426 h 610"/>
                <a:gd name="T6" fmla="*/ 256 w 401"/>
                <a:gd name="T7" fmla="*/ 513 h 610"/>
                <a:gd name="T8" fmla="*/ 0 w 401"/>
                <a:gd name="T9" fmla="*/ 600 h 610"/>
                <a:gd name="T10" fmla="*/ 360 w 401"/>
                <a:gd name="T11" fmla="*/ 607 h 610"/>
                <a:gd name="T12" fmla="*/ 389 w 401"/>
                <a:gd name="T13" fmla="*/ 601 h 610"/>
                <a:gd name="T14" fmla="*/ 401 w 401"/>
                <a:gd name="T15" fmla="*/ 574 h 610"/>
                <a:gd name="T16" fmla="*/ 401 w 401"/>
                <a:gd name="T17" fmla="*/ 34 h 610"/>
                <a:gd name="T18" fmla="*/ 367 w 401"/>
                <a:gd name="T19" fmla="*/ 0 h 610"/>
                <a:gd name="T20" fmla="*/ 367 w 401"/>
                <a:gd name="T21" fmla="*/ 0 h 610"/>
                <a:gd name="T22" fmla="*/ 367 w 401"/>
                <a:gd name="T23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1" h="610">
                  <a:moveTo>
                    <a:pt x="367" y="0"/>
                  </a:moveTo>
                  <a:cubicBezTo>
                    <a:pt x="343" y="0"/>
                    <a:pt x="343" y="0"/>
                    <a:pt x="343" y="0"/>
                  </a:cubicBezTo>
                  <a:cubicBezTo>
                    <a:pt x="343" y="426"/>
                    <a:pt x="343" y="426"/>
                    <a:pt x="343" y="426"/>
                  </a:cubicBezTo>
                  <a:cubicBezTo>
                    <a:pt x="343" y="474"/>
                    <a:pt x="304" y="513"/>
                    <a:pt x="256" y="513"/>
                  </a:cubicBezTo>
                  <a:cubicBezTo>
                    <a:pt x="189" y="513"/>
                    <a:pt x="78" y="526"/>
                    <a:pt x="0" y="600"/>
                  </a:cubicBezTo>
                  <a:cubicBezTo>
                    <a:pt x="135" y="567"/>
                    <a:pt x="278" y="589"/>
                    <a:pt x="360" y="607"/>
                  </a:cubicBezTo>
                  <a:cubicBezTo>
                    <a:pt x="370" y="610"/>
                    <a:pt x="380" y="607"/>
                    <a:pt x="389" y="601"/>
                  </a:cubicBezTo>
                  <a:cubicBezTo>
                    <a:pt x="397" y="594"/>
                    <a:pt x="401" y="584"/>
                    <a:pt x="401" y="574"/>
                  </a:cubicBezTo>
                  <a:cubicBezTo>
                    <a:pt x="401" y="34"/>
                    <a:pt x="401" y="34"/>
                    <a:pt x="401" y="34"/>
                  </a:cubicBezTo>
                  <a:cubicBezTo>
                    <a:pt x="401" y="15"/>
                    <a:pt x="386" y="0"/>
                    <a:pt x="367" y="0"/>
                  </a:cubicBezTo>
                  <a:close/>
                  <a:moveTo>
                    <a:pt x="367" y="0"/>
                  </a:moveTo>
                  <a:cubicBezTo>
                    <a:pt x="367" y="0"/>
                    <a:pt x="367" y="0"/>
                    <a:pt x="3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 noEditPoints="1"/>
            </p:cNvSpPr>
            <p:nvPr/>
          </p:nvSpPr>
          <p:spPr bwMode="auto">
            <a:xfrm>
              <a:off x="4316413" y="3646488"/>
              <a:ext cx="754063" cy="1144588"/>
            </a:xfrm>
            <a:custGeom>
              <a:avLst/>
              <a:gdLst>
                <a:gd name="T0" fmla="*/ 59 w 402"/>
                <a:gd name="T1" fmla="*/ 426 h 610"/>
                <a:gd name="T2" fmla="*/ 59 w 402"/>
                <a:gd name="T3" fmla="*/ 0 h 610"/>
                <a:gd name="T4" fmla="*/ 34 w 402"/>
                <a:gd name="T5" fmla="*/ 0 h 610"/>
                <a:gd name="T6" fmla="*/ 0 w 402"/>
                <a:gd name="T7" fmla="*/ 34 h 610"/>
                <a:gd name="T8" fmla="*/ 0 w 402"/>
                <a:gd name="T9" fmla="*/ 574 h 610"/>
                <a:gd name="T10" fmla="*/ 13 w 402"/>
                <a:gd name="T11" fmla="*/ 601 h 610"/>
                <a:gd name="T12" fmla="*/ 42 w 402"/>
                <a:gd name="T13" fmla="*/ 607 h 610"/>
                <a:gd name="T14" fmla="*/ 402 w 402"/>
                <a:gd name="T15" fmla="*/ 600 h 610"/>
                <a:gd name="T16" fmla="*/ 145 w 402"/>
                <a:gd name="T17" fmla="*/ 513 h 610"/>
                <a:gd name="T18" fmla="*/ 59 w 402"/>
                <a:gd name="T19" fmla="*/ 426 h 610"/>
                <a:gd name="T20" fmla="*/ 59 w 402"/>
                <a:gd name="T21" fmla="*/ 426 h 610"/>
                <a:gd name="T22" fmla="*/ 59 w 402"/>
                <a:gd name="T23" fmla="*/ 426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2" h="610">
                  <a:moveTo>
                    <a:pt x="59" y="426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0" y="584"/>
                    <a:pt x="5" y="594"/>
                    <a:pt x="13" y="601"/>
                  </a:cubicBezTo>
                  <a:cubicBezTo>
                    <a:pt x="21" y="607"/>
                    <a:pt x="31" y="610"/>
                    <a:pt x="42" y="607"/>
                  </a:cubicBezTo>
                  <a:cubicBezTo>
                    <a:pt x="123" y="589"/>
                    <a:pt x="266" y="567"/>
                    <a:pt x="402" y="600"/>
                  </a:cubicBezTo>
                  <a:cubicBezTo>
                    <a:pt x="323" y="526"/>
                    <a:pt x="213" y="513"/>
                    <a:pt x="145" y="513"/>
                  </a:cubicBezTo>
                  <a:cubicBezTo>
                    <a:pt x="98" y="513"/>
                    <a:pt x="59" y="474"/>
                    <a:pt x="59" y="426"/>
                  </a:cubicBezTo>
                  <a:close/>
                  <a:moveTo>
                    <a:pt x="59" y="426"/>
                  </a:moveTo>
                  <a:cubicBezTo>
                    <a:pt x="59" y="426"/>
                    <a:pt x="59" y="426"/>
                    <a:pt x="59" y="4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39" name="Group 3138"/>
          <p:cNvGrpSpPr/>
          <p:nvPr/>
        </p:nvGrpSpPr>
        <p:grpSpPr>
          <a:xfrm>
            <a:off x="2548248" y="2413201"/>
            <a:ext cx="882809" cy="824410"/>
            <a:chOff x="4608513" y="2255838"/>
            <a:chExt cx="1847850" cy="1725612"/>
          </a:xfrm>
          <a:solidFill>
            <a:srgbClr val="245685"/>
          </a:solidFill>
        </p:grpSpPr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5837238" y="3792538"/>
              <a:ext cx="98425" cy="188912"/>
            </a:xfrm>
            <a:custGeom>
              <a:avLst/>
              <a:gdLst>
                <a:gd name="T0" fmla="*/ 64 w 88"/>
                <a:gd name="T1" fmla="*/ 4 h 167"/>
                <a:gd name="T2" fmla="*/ 31 w 88"/>
                <a:gd name="T3" fmla="*/ 24 h 167"/>
                <a:gd name="T4" fmla="*/ 4 w 88"/>
                <a:gd name="T5" fmla="*/ 133 h 167"/>
                <a:gd name="T6" fmla="*/ 24 w 88"/>
                <a:gd name="T7" fmla="*/ 166 h 167"/>
                <a:gd name="T8" fmla="*/ 31 w 88"/>
                <a:gd name="T9" fmla="*/ 167 h 167"/>
                <a:gd name="T10" fmla="*/ 57 w 88"/>
                <a:gd name="T11" fmla="*/ 146 h 167"/>
                <a:gd name="T12" fmla="*/ 84 w 88"/>
                <a:gd name="T13" fmla="*/ 37 h 167"/>
                <a:gd name="T14" fmla="*/ 64 w 88"/>
                <a:gd name="T15" fmla="*/ 4 h 167"/>
                <a:gd name="T16" fmla="*/ 64 w 88"/>
                <a:gd name="T17" fmla="*/ 4 h 167"/>
                <a:gd name="T18" fmla="*/ 64 w 88"/>
                <a:gd name="T19" fmla="*/ 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167">
                  <a:moveTo>
                    <a:pt x="64" y="4"/>
                  </a:moveTo>
                  <a:cubicBezTo>
                    <a:pt x="50" y="0"/>
                    <a:pt x="35" y="9"/>
                    <a:pt x="31" y="24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48"/>
                    <a:pt x="9" y="163"/>
                    <a:pt x="24" y="166"/>
                  </a:cubicBezTo>
                  <a:cubicBezTo>
                    <a:pt x="26" y="167"/>
                    <a:pt x="28" y="167"/>
                    <a:pt x="31" y="167"/>
                  </a:cubicBezTo>
                  <a:cubicBezTo>
                    <a:pt x="43" y="167"/>
                    <a:pt x="54" y="159"/>
                    <a:pt x="57" y="146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8" y="23"/>
                    <a:pt x="79" y="8"/>
                    <a:pt x="64" y="4"/>
                  </a:cubicBezTo>
                  <a:close/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4608513" y="2719388"/>
              <a:ext cx="1298575" cy="461962"/>
            </a:xfrm>
            <a:custGeom>
              <a:avLst/>
              <a:gdLst>
                <a:gd name="T0" fmla="*/ 819 w 1151"/>
                <a:gd name="T1" fmla="*/ 409 h 409"/>
                <a:gd name="T2" fmla="*/ 830 w 1151"/>
                <a:gd name="T3" fmla="*/ 407 h 409"/>
                <a:gd name="T4" fmla="*/ 1130 w 1151"/>
                <a:gd name="T5" fmla="*/ 283 h 409"/>
                <a:gd name="T6" fmla="*/ 1145 w 1151"/>
                <a:gd name="T7" fmla="*/ 247 h 409"/>
                <a:gd name="T8" fmla="*/ 1109 w 1151"/>
                <a:gd name="T9" fmla="*/ 232 h 409"/>
                <a:gd name="T10" fmla="*/ 819 w 1151"/>
                <a:gd name="T11" fmla="*/ 352 h 409"/>
                <a:gd name="T12" fmla="*/ 55 w 1151"/>
                <a:gd name="T13" fmla="*/ 36 h 409"/>
                <a:gd name="T14" fmla="*/ 55 w 1151"/>
                <a:gd name="T15" fmla="*/ 27 h 409"/>
                <a:gd name="T16" fmla="*/ 27 w 1151"/>
                <a:gd name="T17" fmla="*/ 0 h 409"/>
                <a:gd name="T18" fmla="*/ 0 w 1151"/>
                <a:gd name="T19" fmla="*/ 27 h 409"/>
                <a:gd name="T20" fmla="*/ 0 w 1151"/>
                <a:gd name="T21" fmla="*/ 54 h 409"/>
                <a:gd name="T22" fmla="*/ 17 w 1151"/>
                <a:gd name="T23" fmla="*/ 79 h 409"/>
                <a:gd name="T24" fmla="*/ 809 w 1151"/>
                <a:gd name="T25" fmla="*/ 407 h 409"/>
                <a:gd name="T26" fmla="*/ 819 w 1151"/>
                <a:gd name="T27" fmla="*/ 409 h 409"/>
                <a:gd name="T28" fmla="*/ 819 w 1151"/>
                <a:gd name="T29" fmla="*/ 409 h 409"/>
                <a:gd name="T30" fmla="*/ 819 w 1151"/>
                <a:gd name="T31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1" h="409">
                  <a:moveTo>
                    <a:pt x="819" y="409"/>
                  </a:moveTo>
                  <a:cubicBezTo>
                    <a:pt x="823" y="409"/>
                    <a:pt x="826" y="409"/>
                    <a:pt x="830" y="407"/>
                  </a:cubicBezTo>
                  <a:cubicBezTo>
                    <a:pt x="1130" y="283"/>
                    <a:pt x="1130" y="283"/>
                    <a:pt x="1130" y="283"/>
                  </a:cubicBezTo>
                  <a:cubicBezTo>
                    <a:pt x="1144" y="277"/>
                    <a:pt x="1151" y="261"/>
                    <a:pt x="1145" y="247"/>
                  </a:cubicBezTo>
                  <a:cubicBezTo>
                    <a:pt x="1139" y="233"/>
                    <a:pt x="1123" y="227"/>
                    <a:pt x="1109" y="232"/>
                  </a:cubicBezTo>
                  <a:cubicBezTo>
                    <a:pt x="819" y="352"/>
                    <a:pt x="819" y="352"/>
                    <a:pt x="819" y="352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5"/>
                    <a:pt x="7" y="75"/>
                    <a:pt x="17" y="79"/>
                  </a:cubicBezTo>
                  <a:cubicBezTo>
                    <a:pt x="809" y="407"/>
                    <a:pt x="809" y="407"/>
                    <a:pt x="809" y="407"/>
                  </a:cubicBezTo>
                  <a:cubicBezTo>
                    <a:pt x="812" y="409"/>
                    <a:pt x="816" y="409"/>
                    <a:pt x="819" y="409"/>
                  </a:cubicBezTo>
                  <a:close/>
                  <a:moveTo>
                    <a:pt x="819" y="409"/>
                  </a:moveTo>
                  <a:cubicBezTo>
                    <a:pt x="819" y="409"/>
                    <a:pt x="819" y="409"/>
                    <a:pt x="819" y="40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4916488" y="3027363"/>
              <a:ext cx="990600" cy="584200"/>
            </a:xfrm>
            <a:custGeom>
              <a:avLst/>
              <a:gdLst>
                <a:gd name="T0" fmla="*/ 871 w 878"/>
                <a:gd name="T1" fmla="*/ 416 h 518"/>
                <a:gd name="T2" fmla="*/ 834 w 878"/>
                <a:gd name="T3" fmla="*/ 404 h 518"/>
                <a:gd name="T4" fmla="*/ 574 w 878"/>
                <a:gd name="T5" fmla="*/ 463 h 518"/>
                <a:gd name="T6" fmla="*/ 574 w 878"/>
                <a:gd name="T7" fmla="*/ 218 h 518"/>
                <a:gd name="T8" fmla="*/ 546 w 878"/>
                <a:gd name="T9" fmla="*/ 191 h 518"/>
                <a:gd name="T10" fmla="*/ 519 w 878"/>
                <a:gd name="T11" fmla="*/ 218 h 518"/>
                <a:gd name="T12" fmla="*/ 519 w 878"/>
                <a:gd name="T13" fmla="*/ 463 h 518"/>
                <a:gd name="T14" fmla="*/ 55 w 878"/>
                <a:gd name="T15" fmla="*/ 212 h 518"/>
                <a:gd name="T16" fmla="*/ 55 w 878"/>
                <a:gd name="T17" fmla="*/ 27 h 518"/>
                <a:gd name="T18" fmla="*/ 27 w 878"/>
                <a:gd name="T19" fmla="*/ 0 h 518"/>
                <a:gd name="T20" fmla="*/ 0 w 878"/>
                <a:gd name="T21" fmla="*/ 27 h 518"/>
                <a:gd name="T22" fmla="*/ 0 w 878"/>
                <a:gd name="T23" fmla="*/ 218 h 518"/>
                <a:gd name="T24" fmla="*/ 2 w 878"/>
                <a:gd name="T25" fmla="*/ 228 h 518"/>
                <a:gd name="T26" fmla="*/ 546 w 878"/>
                <a:gd name="T27" fmla="*/ 518 h 518"/>
                <a:gd name="T28" fmla="*/ 859 w 878"/>
                <a:gd name="T29" fmla="*/ 453 h 518"/>
                <a:gd name="T30" fmla="*/ 871 w 878"/>
                <a:gd name="T31" fmla="*/ 416 h 518"/>
                <a:gd name="T32" fmla="*/ 871 w 878"/>
                <a:gd name="T33" fmla="*/ 416 h 518"/>
                <a:gd name="T34" fmla="*/ 871 w 878"/>
                <a:gd name="T35" fmla="*/ 416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8" h="518">
                  <a:moveTo>
                    <a:pt x="871" y="416"/>
                  </a:moveTo>
                  <a:cubicBezTo>
                    <a:pt x="864" y="402"/>
                    <a:pt x="848" y="397"/>
                    <a:pt x="834" y="404"/>
                  </a:cubicBezTo>
                  <a:cubicBezTo>
                    <a:pt x="783" y="429"/>
                    <a:pt x="696" y="459"/>
                    <a:pt x="574" y="463"/>
                  </a:cubicBezTo>
                  <a:cubicBezTo>
                    <a:pt x="574" y="218"/>
                    <a:pt x="574" y="218"/>
                    <a:pt x="574" y="218"/>
                  </a:cubicBezTo>
                  <a:cubicBezTo>
                    <a:pt x="574" y="203"/>
                    <a:pt x="561" y="191"/>
                    <a:pt x="546" y="191"/>
                  </a:cubicBezTo>
                  <a:cubicBezTo>
                    <a:pt x="531" y="191"/>
                    <a:pt x="519" y="203"/>
                    <a:pt x="519" y="218"/>
                  </a:cubicBezTo>
                  <a:cubicBezTo>
                    <a:pt x="519" y="463"/>
                    <a:pt x="519" y="463"/>
                    <a:pt x="519" y="463"/>
                  </a:cubicBezTo>
                  <a:cubicBezTo>
                    <a:pt x="180" y="452"/>
                    <a:pt x="70" y="247"/>
                    <a:pt x="55" y="212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2"/>
                    <a:pt x="1" y="225"/>
                    <a:pt x="2" y="228"/>
                  </a:cubicBezTo>
                  <a:cubicBezTo>
                    <a:pt x="7" y="240"/>
                    <a:pt x="123" y="518"/>
                    <a:pt x="546" y="518"/>
                  </a:cubicBezTo>
                  <a:cubicBezTo>
                    <a:pt x="694" y="518"/>
                    <a:pt x="798" y="483"/>
                    <a:pt x="859" y="453"/>
                  </a:cubicBezTo>
                  <a:cubicBezTo>
                    <a:pt x="872" y="446"/>
                    <a:pt x="878" y="429"/>
                    <a:pt x="871" y="416"/>
                  </a:cubicBezTo>
                  <a:close/>
                  <a:moveTo>
                    <a:pt x="871" y="416"/>
                  </a:moveTo>
                  <a:cubicBezTo>
                    <a:pt x="871" y="416"/>
                    <a:pt x="871" y="416"/>
                    <a:pt x="871" y="41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5964238" y="3827463"/>
              <a:ext cx="60325" cy="153987"/>
            </a:xfrm>
            <a:custGeom>
              <a:avLst/>
              <a:gdLst>
                <a:gd name="T0" fmla="*/ 27 w 54"/>
                <a:gd name="T1" fmla="*/ 0 h 136"/>
                <a:gd name="T2" fmla="*/ 0 w 54"/>
                <a:gd name="T3" fmla="*/ 27 h 136"/>
                <a:gd name="T4" fmla="*/ 0 w 54"/>
                <a:gd name="T5" fmla="*/ 109 h 136"/>
                <a:gd name="T6" fmla="*/ 27 w 54"/>
                <a:gd name="T7" fmla="*/ 136 h 136"/>
                <a:gd name="T8" fmla="*/ 54 w 54"/>
                <a:gd name="T9" fmla="*/ 109 h 136"/>
                <a:gd name="T10" fmla="*/ 54 w 54"/>
                <a:gd name="T11" fmla="*/ 27 h 136"/>
                <a:gd name="T12" fmla="*/ 27 w 54"/>
                <a:gd name="T13" fmla="*/ 0 h 136"/>
                <a:gd name="T14" fmla="*/ 27 w 54"/>
                <a:gd name="T15" fmla="*/ 0 h 136"/>
                <a:gd name="T16" fmla="*/ 27 w 54"/>
                <a:gd name="T1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36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24"/>
                    <a:pt x="12" y="136"/>
                    <a:pt x="27" y="136"/>
                  </a:cubicBezTo>
                  <a:cubicBezTo>
                    <a:pt x="42" y="136"/>
                    <a:pt x="54" y="124"/>
                    <a:pt x="54" y="109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6" name="Freeform 23"/>
            <p:cNvSpPr>
              <a:spLocks noEditPoints="1"/>
            </p:cNvSpPr>
            <p:nvPr/>
          </p:nvSpPr>
          <p:spPr bwMode="auto">
            <a:xfrm>
              <a:off x="4608513" y="2255838"/>
              <a:ext cx="1847850" cy="1541462"/>
            </a:xfrm>
            <a:custGeom>
              <a:avLst/>
              <a:gdLst>
                <a:gd name="T0" fmla="*/ 1611 w 1638"/>
                <a:gd name="T1" fmla="*/ 411 h 1366"/>
                <a:gd name="T2" fmla="*/ 1584 w 1638"/>
                <a:gd name="T3" fmla="*/ 438 h 1366"/>
                <a:gd name="T4" fmla="*/ 1584 w 1638"/>
                <a:gd name="T5" fmla="*/ 447 h 1366"/>
                <a:gd name="T6" fmla="*/ 1256 w 1638"/>
                <a:gd name="T7" fmla="*/ 582 h 1366"/>
                <a:gd name="T8" fmla="*/ 1256 w 1638"/>
                <a:gd name="T9" fmla="*/ 532 h 1366"/>
                <a:gd name="T10" fmla="*/ 1622 w 1638"/>
                <a:gd name="T11" fmla="*/ 381 h 1366"/>
                <a:gd name="T12" fmla="*/ 1638 w 1638"/>
                <a:gd name="T13" fmla="*/ 356 h 1366"/>
                <a:gd name="T14" fmla="*/ 1622 w 1638"/>
                <a:gd name="T15" fmla="*/ 331 h 1366"/>
                <a:gd name="T16" fmla="*/ 830 w 1638"/>
                <a:gd name="T17" fmla="*/ 3 h 1366"/>
                <a:gd name="T18" fmla="*/ 809 w 1638"/>
                <a:gd name="T19" fmla="*/ 3 h 1366"/>
                <a:gd name="T20" fmla="*/ 17 w 1638"/>
                <a:gd name="T21" fmla="*/ 331 h 1366"/>
                <a:gd name="T22" fmla="*/ 0 w 1638"/>
                <a:gd name="T23" fmla="*/ 356 h 1366"/>
                <a:gd name="T24" fmla="*/ 17 w 1638"/>
                <a:gd name="T25" fmla="*/ 381 h 1366"/>
                <a:gd name="T26" fmla="*/ 809 w 1638"/>
                <a:gd name="T27" fmla="*/ 709 h 1366"/>
                <a:gd name="T28" fmla="*/ 819 w 1638"/>
                <a:gd name="T29" fmla="*/ 711 h 1366"/>
                <a:gd name="T30" fmla="*/ 830 w 1638"/>
                <a:gd name="T31" fmla="*/ 709 h 1366"/>
                <a:gd name="T32" fmla="*/ 1116 w 1638"/>
                <a:gd name="T33" fmla="*/ 590 h 1366"/>
                <a:gd name="T34" fmla="*/ 1131 w 1638"/>
                <a:gd name="T35" fmla="*/ 555 h 1366"/>
                <a:gd name="T36" fmla="*/ 1095 w 1638"/>
                <a:gd name="T37" fmla="*/ 540 h 1366"/>
                <a:gd name="T38" fmla="*/ 819 w 1638"/>
                <a:gd name="T39" fmla="*/ 654 h 1366"/>
                <a:gd name="T40" fmla="*/ 99 w 1638"/>
                <a:gd name="T41" fmla="*/ 356 h 1366"/>
                <a:gd name="T42" fmla="*/ 819 w 1638"/>
                <a:gd name="T43" fmla="*/ 58 h 1366"/>
                <a:gd name="T44" fmla="*/ 1540 w 1638"/>
                <a:gd name="T45" fmla="*/ 356 h 1366"/>
                <a:gd name="T46" fmla="*/ 1226 w 1638"/>
                <a:gd name="T47" fmla="*/ 486 h 1366"/>
                <a:gd name="T48" fmla="*/ 926 w 1638"/>
                <a:gd name="T49" fmla="*/ 374 h 1366"/>
                <a:gd name="T50" fmla="*/ 928 w 1638"/>
                <a:gd name="T51" fmla="*/ 356 h 1366"/>
                <a:gd name="T52" fmla="*/ 819 w 1638"/>
                <a:gd name="T53" fmla="*/ 274 h 1366"/>
                <a:gd name="T54" fmla="*/ 710 w 1638"/>
                <a:gd name="T55" fmla="*/ 356 h 1366"/>
                <a:gd name="T56" fmla="*/ 819 w 1638"/>
                <a:gd name="T57" fmla="*/ 438 h 1366"/>
                <a:gd name="T58" fmla="*/ 890 w 1638"/>
                <a:gd name="T59" fmla="*/ 418 h 1366"/>
                <a:gd name="T60" fmla="*/ 1202 w 1638"/>
                <a:gd name="T61" fmla="*/ 535 h 1366"/>
                <a:gd name="T62" fmla="*/ 1202 w 1638"/>
                <a:gd name="T63" fmla="*/ 1208 h 1366"/>
                <a:gd name="T64" fmla="*/ 1147 w 1638"/>
                <a:gd name="T65" fmla="*/ 1284 h 1366"/>
                <a:gd name="T66" fmla="*/ 1229 w 1638"/>
                <a:gd name="T67" fmla="*/ 1366 h 1366"/>
                <a:gd name="T68" fmla="*/ 1311 w 1638"/>
                <a:gd name="T69" fmla="*/ 1284 h 1366"/>
                <a:gd name="T70" fmla="*/ 1256 w 1638"/>
                <a:gd name="T71" fmla="*/ 1208 h 1366"/>
                <a:gd name="T72" fmla="*/ 1256 w 1638"/>
                <a:gd name="T73" fmla="*/ 1053 h 1366"/>
                <a:gd name="T74" fmla="*/ 1364 w 1638"/>
                <a:gd name="T75" fmla="*/ 911 h 1366"/>
                <a:gd name="T76" fmla="*/ 1365 w 1638"/>
                <a:gd name="T77" fmla="*/ 902 h 1366"/>
                <a:gd name="T78" fmla="*/ 1365 w 1638"/>
                <a:gd name="T79" fmla="*/ 711 h 1366"/>
                <a:gd name="T80" fmla="*/ 1338 w 1638"/>
                <a:gd name="T81" fmla="*/ 684 h 1366"/>
                <a:gd name="T82" fmla="*/ 1311 w 1638"/>
                <a:gd name="T83" fmla="*/ 711 h 1366"/>
                <a:gd name="T84" fmla="*/ 1311 w 1638"/>
                <a:gd name="T85" fmla="*/ 897 h 1366"/>
                <a:gd name="T86" fmla="*/ 1256 w 1638"/>
                <a:gd name="T87" fmla="*/ 980 h 1366"/>
                <a:gd name="T88" fmla="*/ 1256 w 1638"/>
                <a:gd name="T89" fmla="*/ 641 h 1366"/>
                <a:gd name="T90" fmla="*/ 1622 w 1638"/>
                <a:gd name="T91" fmla="*/ 490 h 1366"/>
                <a:gd name="T92" fmla="*/ 1638 w 1638"/>
                <a:gd name="T93" fmla="*/ 465 h 1366"/>
                <a:gd name="T94" fmla="*/ 1638 w 1638"/>
                <a:gd name="T95" fmla="*/ 438 h 1366"/>
                <a:gd name="T96" fmla="*/ 1611 w 1638"/>
                <a:gd name="T97" fmla="*/ 411 h 1366"/>
                <a:gd name="T98" fmla="*/ 819 w 1638"/>
                <a:gd name="T99" fmla="*/ 383 h 1366"/>
                <a:gd name="T100" fmla="*/ 765 w 1638"/>
                <a:gd name="T101" fmla="*/ 356 h 1366"/>
                <a:gd name="T102" fmla="*/ 819 w 1638"/>
                <a:gd name="T103" fmla="*/ 329 h 1366"/>
                <a:gd name="T104" fmla="*/ 874 w 1638"/>
                <a:gd name="T105" fmla="*/ 356 h 1366"/>
                <a:gd name="T106" fmla="*/ 819 w 1638"/>
                <a:gd name="T107" fmla="*/ 383 h 1366"/>
                <a:gd name="T108" fmla="*/ 1229 w 1638"/>
                <a:gd name="T109" fmla="*/ 1312 h 1366"/>
                <a:gd name="T110" fmla="*/ 1202 w 1638"/>
                <a:gd name="T111" fmla="*/ 1284 h 1366"/>
                <a:gd name="T112" fmla="*/ 1229 w 1638"/>
                <a:gd name="T113" fmla="*/ 1257 h 1366"/>
                <a:gd name="T114" fmla="*/ 1256 w 1638"/>
                <a:gd name="T115" fmla="*/ 1284 h 1366"/>
                <a:gd name="T116" fmla="*/ 1229 w 1638"/>
                <a:gd name="T117" fmla="*/ 1312 h 1366"/>
                <a:gd name="T118" fmla="*/ 1229 w 1638"/>
                <a:gd name="T119" fmla="*/ 1312 h 1366"/>
                <a:gd name="T120" fmla="*/ 1229 w 1638"/>
                <a:gd name="T121" fmla="*/ 131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" h="1366">
                  <a:moveTo>
                    <a:pt x="1611" y="411"/>
                  </a:moveTo>
                  <a:cubicBezTo>
                    <a:pt x="1596" y="411"/>
                    <a:pt x="1584" y="423"/>
                    <a:pt x="1584" y="438"/>
                  </a:cubicBezTo>
                  <a:cubicBezTo>
                    <a:pt x="1584" y="447"/>
                    <a:pt x="1584" y="447"/>
                    <a:pt x="1584" y="447"/>
                  </a:cubicBezTo>
                  <a:cubicBezTo>
                    <a:pt x="1256" y="582"/>
                    <a:pt x="1256" y="582"/>
                    <a:pt x="1256" y="582"/>
                  </a:cubicBezTo>
                  <a:cubicBezTo>
                    <a:pt x="1256" y="532"/>
                    <a:pt x="1256" y="532"/>
                    <a:pt x="1256" y="532"/>
                  </a:cubicBezTo>
                  <a:cubicBezTo>
                    <a:pt x="1622" y="381"/>
                    <a:pt x="1622" y="381"/>
                    <a:pt x="1622" y="381"/>
                  </a:cubicBezTo>
                  <a:cubicBezTo>
                    <a:pt x="1632" y="377"/>
                    <a:pt x="1638" y="367"/>
                    <a:pt x="1638" y="356"/>
                  </a:cubicBezTo>
                  <a:cubicBezTo>
                    <a:pt x="1638" y="345"/>
                    <a:pt x="1632" y="335"/>
                    <a:pt x="1622" y="331"/>
                  </a:cubicBezTo>
                  <a:cubicBezTo>
                    <a:pt x="830" y="3"/>
                    <a:pt x="830" y="3"/>
                    <a:pt x="830" y="3"/>
                  </a:cubicBezTo>
                  <a:cubicBezTo>
                    <a:pt x="823" y="0"/>
                    <a:pt x="815" y="0"/>
                    <a:pt x="809" y="3"/>
                  </a:cubicBezTo>
                  <a:cubicBezTo>
                    <a:pt x="17" y="331"/>
                    <a:pt x="17" y="331"/>
                    <a:pt x="17" y="331"/>
                  </a:cubicBezTo>
                  <a:cubicBezTo>
                    <a:pt x="7" y="335"/>
                    <a:pt x="0" y="345"/>
                    <a:pt x="0" y="356"/>
                  </a:cubicBezTo>
                  <a:cubicBezTo>
                    <a:pt x="0" y="367"/>
                    <a:pt x="7" y="377"/>
                    <a:pt x="17" y="381"/>
                  </a:cubicBezTo>
                  <a:cubicBezTo>
                    <a:pt x="809" y="709"/>
                    <a:pt x="809" y="709"/>
                    <a:pt x="809" y="709"/>
                  </a:cubicBezTo>
                  <a:cubicBezTo>
                    <a:pt x="812" y="710"/>
                    <a:pt x="816" y="711"/>
                    <a:pt x="819" y="711"/>
                  </a:cubicBezTo>
                  <a:cubicBezTo>
                    <a:pt x="823" y="711"/>
                    <a:pt x="826" y="710"/>
                    <a:pt x="830" y="709"/>
                  </a:cubicBezTo>
                  <a:cubicBezTo>
                    <a:pt x="1116" y="590"/>
                    <a:pt x="1116" y="590"/>
                    <a:pt x="1116" y="590"/>
                  </a:cubicBezTo>
                  <a:cubicBezTo>
                    <a:pt x="1130" y="585"/>
                    <a:pt x="1137" y="569"/>
                    <a:pt x="1131" y="555"/>
                  </a:cubicBezTo>
                  <a:cubicBezTo>
                    <a:pt x="1125" y="541"/>
                    <a:pt x="1109" y="534"/>
                    <a:pt x="1095" y="540"/>
                  </a:cubicBezTo>
                  <a:cubicBezTo>
                    <a:pt x="819" y="654"/>
                    <a:pt x="819" y="654"/>
                    <a:pt x="819" y="654"/>
                  </a:cubicBezTo>
                  <a:cubicBezTo>
                    <a:pt x="99" y="356"/>
                    <a:pt x="99" y="356"/>
                    <a:pt x="99" y="356"/>
                  </a:cubicBezTo>
                  <a:cubicBezTo>
                    <a:pt x="819" y="58"/>
                    <a:pt x="819" y="58"/>
                    <a:pt x="819" y="58"/>
                  </a:cubicBezTo>
                  <a:cubicBezTo>
                    <a:pt x="1540" y="356"/>
                    <a:pt x="1540" y="356"/>
                    <a:pt x="1540" y="356"/>
                  </a:cubicBezTo>
                  <a:cubicBezTo>
                    <a:pt x="1226" y="486"/>
                    <a:pt x="1226" y="486"/>
                    <a:pt x="1226" y="486"/>
                  </a:cubicBezTo>
                  <a:cubicBezTo>
                    <a:pt x="926" y="374"/>
                    <a:pt x="926" y="374"/>
                    <a:pt x="926" y="374"/>
                  </a:cubicBezTo>
                  <a:cubicBezTo>
                    <a:pt x="927" y="368"/>
                    <a:pt x="928" y="362"/>
                    <a:pt x="928" y="356"/>
                  </a:cubicBezTo>
                  <a:cubicBezTo>
                    <a:pt x="928" y="310"/>
                    <a:pt x="880" y="274"/>
                    <a:pt x="819" y="274"/>
                  </a:cubicBezTo>
                  <a:cubicBezTo>
                    <a:pt x="758" y="274"/>
                    <a:pt x="710" y="310"/>
                    <a:pt x="710" y="356"/>
                  </a:cubicBezTo>
                  <a:cubicBezTo>
                    <a:pt x="710" y="402"/>
                    <a:pt x="758" y="438"/>
                    <a:pt x="819" y="438"/>
                  </a:cubicBezTo>
                  <a:cubicBezTo>
                    <a:pt x="847" y="438"/>
                    <a:pt x="871" y="430"/>
                    <a:pt x="890" y="418"/>
                  </a:cubicBezTo>
                  <a:cubicBezTo>
                    <a:pt x="1202" y="535"/>
                    <a:pt x="1202" y="535"/>
                    <a:pt x="1202" y="535"/>
                  </a:cubicBezTo>
                  <a:cubicBezTo>
                    <a:pt x="1202" y="1208"/>
                    <a:pt x="1202" y="1208"/>
                    <a:pt x="1202" y="1208"/>
                  </a:cubicBezTo>
                  <a:cubicBezTo>
                    <a:pt x="1170" y="1219"/>
                    <a:pt x="1147" y="1249"/>
                    <a:pt x="1147" y="1284"/>
                  </a:cubicBezTo>
                  <a:cubicBezTo>
                    <a:pt x="1147" y="1330"/>
                    <a:pt x="1184" y="1366"/>
                    <a:pt x="1229" y="1366"/>
                  </a:cubicBezTo>
                  <a:cubicBezTo>
                    <a:pt x="1274" y="1366"/>
                    <a:pt x="1311" y="1330"/>
                    <a:pt x="1311" y="1284"/>
                  </a:cubicBezTo>
                  <a:cubicBezTo>
                    <a:pt x="1311" y="1249"/>
                    <a:pt x="1288" y="1219"/>
                    <a:pt x="1256" y="1208"/>
                  </a:cubicBezTo>
                  <a:cubicBezTo>
                    <a:pt x="1256" y="1053"/>
                    <a:pt x="1256" y="1053"/>
                    <a:pt x="1256" y="1053"/>
                  </a:cubicBezTo>
                  <a:cubicBezTo>
                    <a:pt x="1335" y="993"/>
                    <a:pt x="1363" y="915"/>
                    <a:pt x="1364" y="911"/>
                  </a:cubicBezTo>
                  <a:cubicBezTo>
                    <a:pt x="1365" y="908"/>
                    <a:pt x="1365" y="905"/>
                    <a:pt x="1365" y="902"/>
                  </a:cubicBezTo>
                  <a:cubicBezTo>
                    <a:pt x="1365" y="711"/>
                    <a:pt x="1365" y="711"/>
                    <a:pt x="1365" y="711"/>
                  </a:cubicBezTo>
                  <a:cubicBezTo>
                    <a:pt x="1365" y="696"/>
                    <a:pt x="1353" y="684"/>
                    <a:pt x="1338" y="684"/>
                  </a:cubicBezTo>
                  <a:cubicBezTo>
                    <a:pt x="1323" y="684"/>
                    <a:pt x="1311" y="696"/>
                    <a:pt x="1311" y="711"/>
                  </a:cubicBezTo>
                  <a:cubicBezTo>
                    <a:pt x="1311" y="897"/>
                    <a:pt x="1311" y="897"/>
                    <a:pt x="1311" y="897"/>
                  </a:cubicBezTo>
                  <a:cubicBezTo>
                    <a:pt x="1306" y="909"/>
                    <a:pt x="1290" y="944"/>
                    <a:pt x="1256" y="980"/>
                  </a:cubicBezTo>
                  <a:cubicBezTo>
                    <a:pt x="1256" y="641"/>
                    <a:pt x="1256" y="641"/>
                    <a:pt x="1256" y="641"/>
                  </a:cubicBezTo>
                  <a:cubicBezTo>
                    <a:pt x="1622" y="490"/>
                    <a:pt x="1622" y="490"/>
                    <a:pt x="1622" y="490"/>
                  </a:cubicBezTo>
                  <a:cubicBezTo>
                    <a:pt x="1632" y="486"/>
                    <a:pt x="1638" y="476"/>
                    <a:pt x="1638" y="465"/>
                  </a:cubicBezTo>
                  <a:cubicBezTo>
                    <a:pt x="1638" y="438"/>
                    <a:pt x="1638" y="438"/>
                    <a:pt x="1638" y="438"/>
                  </a:cubicBezTo>
                  <a:cubicBezTo>
                    <a:pt x="1638" y="423"/>
                    <a:pt x="1626" y="411"/>
                    <a:pt x="1611" y="411"/>
                  </a:cubicBezTo>
                  <a:close/>
                  <a:moveTo>
                    <a:pt x="819" y="383"/>
                  </a:moveTo>
                  <a:cubicBezTo>
                    <a:pt x="786" y="383"/>
                    <a:pt x="765" y="367"/>
                    <a:pt x="765" y="356"/>
                  </a:cubicBezTo>
                  <a:cubicBezTo>
                    <a:pt x="765" y="345"/>
                    <a:pt x="786" y="329"/>
                    <a:pt x="819" y="329"/>
                  </a:cubicBezTo>
                  <a:cubicBezTo>
                    <a:pt x="853" y="329"/>
                    <a:pt x="874" y="345"/>
                    <a:pt x="874" y="356"/>
                  </a:cubicBezTo>
                  <a:cubicBezTo>
                    <a:pt x="874" y="367"/>
                    <a:pt x="853" y="383"/>
                    <a:pt x="819" y="383"/>
                  </a:cubicBezTo>
                  <a:close/>
                  <a:moveTo>
                    <a:pt x="1229" y="1312"/>
                  </a:moveTo>
                  <a:cubicBezTo>
                    <a:pt x="1214" y="1312"/>
                    <a:pt x="1202" y="1299"/>
                    <a:pt x="1202" y="1284"/>
                  </a:cubicBezTo>
                  <a:cubicBezTo>
                    <a:pt x="1202" y="1269"/>
                    <a:pt x="1214" y="1257"/>
                    <a:pt x="1229" y="1257"/>
                  </a:cubicBezTo>
                  <a:cubicBezTo>
                    <a:pt x="1244" y="1257"/>
                    <a:pt x="1256" y="1269"/>
                    <a:pt x="1256" y="1284"/>
                  </a:cubicBezTo>
                  <a:cubicBezTo>
                    <a:pt x="1256" y="1299"/>
                    <a:pt x="1244" y="1312"/>
                    <a:pt x="1229" y="1312"/>
                  </a:cubicBezTo>
                  <a:close/>
                  <a:moveTo>
                    <a:pt x="1229" y="1312"/>
                  </a:moveTo>
                  <a:cubicBezTo>
                    <a:pt x="1229" y="1312"/>
                    <a:pt x="1229" y="1312"/>
                    <a:pt x="1229" y="13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8" name="Freeform 24"/>
            <p:cNvSpPr>
              <a:spLocks noEditPoints="1"/>
            </p:cNvSpPr>
            <p:nvPr/>
          </p:nvSpPr>
          <p:spPr bwMode="auto">
            <a:xfrm>
              <a:off x="6053138" y="3792538"/>
              <a:ext cx="98425" cy="188912"/>
            </a:xfrm>
            <a:custGeom>
              <a:avLst/>
              <a:gdLst>
                <a:gd name="T0" fmla="*/ 56 w 87"/>
                <a:gd name="T1" fmla="*/ 24 h 167"/>
                <a:gd name="T2" fmla="*/ 23 w 87"/>
                <a:gd name="T3" fmla="*/ 4 h 167"/>
                <a:gd name="T4" fmla="*/ 3 w 87"/>
                <a:gd name="T5" fmla="*/ 37 h 167"/>
                <a:gd name="T6" fmla="*/ 31 w 87"/>
                <a:gd name="T7" fmla="*/ 146 h 167"/>
                <a:gd name="T8" fmla="*/ 57 w 87"/>
                <a:gd name="T9" fmla="*/ 167 h 167"/>
                <a:gd name="T10" fmla="*/ 64 w 87"/>
                <a:gd name="T11" fmla="*/ 166 h 167"/>
                <a:gd name="T12" fmla="*/ 84 w 87"/>
                <a:gd name="T13" fmla="*/ 133 h 167"/>
                <a:gd name="T14" fmla="*/ 56 w 87"/>
                <a:gd name="T15" fmla="*/ 24 h 167"/>
                <a:gd name="T16" fmla="*/ 56 w 87"/>
                <a:gd name="T17" fmla="*/ 24 h 167"/>
                <a:gd name="T18" fmla="*/ 56 w 87"/>
                <a:gd name="T19" fmla="*/ 2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167">
                  <a:moveTo>
                    <a:pt x="56" y="24"/>
                  </a:moveTo>
                  <a:cubicBezTo>
                    <a:pt x="53" y="9"/>
                    <a:pt x="38" y="0"/>
                    <a:pt x="23" y="4"/>
                  </a:cubicBezTo>
                  <a:cubicBezTo>
                    <a:pt x="8" y="8"/>
                    <a:pt x="0" y="23"/>
                    <a:pt x="3" y="37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34" y="159"/>
                    <a:pt x="45" y="167"/>
                    <a:pt x="57" y="167"/>
                  </a:cubicBezTo>
                  <a:cubicBezTo>
                    <a:pt x="59" y="167"/>
                    <a:pt x="61" y="167"/>
                    <a:pt x="64" y="166"/>
                  </a:cubicBezTo>
                  <a:cubicBezTo>
                    <a:pt x="78" y="163"/>
                    <a:pt x="87" y="148"/>
                    <a:pt x="84" y="133"/>
                  </a:cubicBezTo>
                  <a:lnTo>
                    <a:pt x="56" y="24"/>
                  </a:lnTo>
                  <a:close/>
                  <a:moveTo>
                    <a:pt x="56" y="24"/>
                  </a:moveTo>
                  <a:cubicBezTo>
                    <a:pt x="56" y="24"/>
                    <a:pt x="56" y="24"/>
                    <a:pt x="56" y="2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96" name="Group 3195"/>
          <p:cNvGrpSpPr/>
          <p:nvPr/>
        </p:nvGrpSpPr>
        <p:grpSpPr>
          <a:xfrm>
            <a:off x="3608618" y="2438408"/>
            <a:ext cx="728701" cy="590473"/>
            <a:chOff x="8264526" y="2063751"/>
            <a:chExt cx="3079749" cy="2495549"/>
          </a:xfrm>
          <a:solidFill>
            <a:srgbClr val="245685"/>
          </a:solidFill>
        </p:grpSpPr>
        <p:sp>
          <p:nvSpPr>
            <p:cNvPr id="3193" name="Freeform 59"/>
            <p:cNvSpPr>
              <a:spLocks noEditPoints="1"/>
            </p:cNvSpPr>
            <p:nvPr/>
          </p:nvSpPr>
          <p:spPr bwMode="auto">
            <a:xfrm>
              <a:off x="8643938" y="3303588"/>
              <a:ext cx="2322512" cy="1255712"/>
            </a:xfrm>
            <a:custGeom>
              <a:avLst/>
              <a:gdLst>
                <a:gd name="T0" fmla="*/ 568 w 973"/>
                <a:gd name="T1" fmla="*/ 252 h 526"/>
                <a:gd name="T2" fmla="*/ 486 w 973"/>
                <a:gd name="T3" fmla="*/ 273 h 526"/>
                <a:gd name="T4" fmla="*/ 404 w 973"/>
                <a:gd name="T5" fmla="*/ 252 h 526"/>
                <a:gd name="T6" fmla="*/ 33 w 973"/>
                <a:gd name="T7" fmla="*/ 24 h 526"/>
                <a:gd name="T8" fmla="*/ 0 w 973"/>
                <a:gd name="T9" fmla="*/ 50 h 526"/>
                <a:gd name="T10" fmla="*/ 0 w 973"/>
                <a:gd name="T11" fmla="*/ 277 h 526"/>
                <a:gd name="T12" fmla="*/ 486 w 973"/>
                <a:gd name="T13" fmla="*/ 526 h 526"/>
                <a:gd name="T14" fmla="*/ 973 w 973"/>
                <a:gd name="T15" fmla="*/ 277 h 526"/>
                <a:gd name="T16" fmla="*/ 973 w 973"/>
                <a:gd name="T17" fmla="*/ 37 h 526"/>
                <a:gd name="T18" fmla="*/ 949 w 973"/>
                <a:gd name="T19" fmla="*/ 18 h 526"/>
                <a:gd name="T20" fmla="*/ 568 w 973"/>
                <a:gd name="T21" fmla="*/ 252 h 526"/>
                <a:gd name="T22" fmla="*/ 568 w 973"/>
                <a:gd name="T23" fmla="*/ 252 h 526"/>
                <a:gd name="T24" fmla="*/ 568 w 973"/>
                <a:gd name="T25" fmla="*/ 25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3" h="526">
                  <a:moveTo>
                    <a:pt x="568" y="252"/>
                  </a:moveTo>
                  <a:cubicBezTo>
                    <a:pt x="546" y="266"/>
                    <a:pt x="516" y="273"/>
                    <a:pt x="486" y="273"/>
                  </a:cubicBezTo>
                  <a:cubicBezTo>
                    <a:pt x="456" y="273"/>
                    <a:pt x="427" y="266"/>
                    <a:pt x="404" y="252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0" y="4"/>
                    <a:pt x="0" y="50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397"/>
                    <a:pt x="218" y="526"/>
                    <a:pt x="486" y="526"/>
                  </a:cubicBezTo>
                  <a:cubicBezTo>
                    <a:pt x="755" y="526"/>
                    <a:pt x="973" y="397"/>
                    <a:pt x="973" y="277"/>
                  </a:cubicBezTo>
                  <a:cubicBezTo>
                    <a:pt x="973" y="37"/>
                    <a:pt x="973" y="37"/>
                    <a:pt x="973" y="37"/>
                  </a:cubicBezTo>
                  <a:cubicBezTo>
                    <a:pt x="973" y="0"/>
                    <a:pt x="949" y="18"/>
                    <a:pt x="949" y="18"/>
                  </a:cubicBezTo>
                  <a:lnTo>
                    <a:pt x="568" y="252"/>
                  </a:lnTo>
                  <a:close/>
                  <a:moveTo>
                    <a:pt x="568" y="252"/>
                  </a:moveTo>
                  <a:cubicBezTo>
                    <a:pt x="568" y="252"/>
                    <a:pt x="568" y="252"/>
                    <a:pt x="568" y="2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4" name="Freeform 60"/>
            <p:cNvSpPr>
              <a:spLocks/>
            </p:cNvSpPr>
            <p:nvPr/>
          </p:nvSpPr>
          <p:spPr bwMode="auto">
            <a:xfrm>
              <a:off x="8264526" y="2063751"/>
              <a:ext cx="3079749" cy="1733550"/>
            </a:xfrm>
            <a:custGeom>
              <a:avLst/>
              <a:gdLst>
                <a:gd name="T0" fmla="*/ 1262 w 1291"/>
                <a:gd name="T1" fmla="*/ 363 h 727"/>
                <a:gd name="T2" fmla="*/ 1262 w 1291"/>
                <a:gd name="T3" fmla="*/ 300 h 727"/>
                <a:gd name="T4" fmla="*/ 697 w 1291"/>
                <a:gd name="T5" fmla="*/ 17 h 727"/>
                <a:gd name="T6" fmla="*/ 594 w 1291"/>
                <a:gd name="T7" fmla="*/ 17 h 727"/>
                <a:gd name="T8" fmla="*/ 28 w 1291"/>
                <a:gd name="T9" fmla="*/ 300 h 727"/>
                <a:gd name="T10" fmla="*/ 28 w 1291"/>
                <a:gd name="T11" fmla="*/ 363 h 727"/>
                <a:gd name="T12" fmla="*/ 594 w 1291"/>
                <a:gd name="T13" fmla="*/ 710 h 727"/>
                <a:gd name="T14" fmla="*/ 697 w 1291"/>
                <a:gd name="T15" fmla="*/ 71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1" h="727">
                  <a:moveTo>
                    <a:pt x="1262" y="363"/>
                  </a:moveTo>
                  <a:cubicBezTo>
                    <a:pt x="1291" y="346"/>
                    <a:pt x="1291" y="317"/>
                    <a:pt x="1262" y="300"/>
                  </a:cubicBezTo>
                  <a:cubicBezTo>
                    <a:pt x="697" y="17"/>
                    <a:pt x="697" y="17"/>
                    <a:pt x="697" y="17"/>
                  </a:cubicBezTo>
                  <a:cubicBezTo>
                    <a:pt x="669" y="0"/>
                    <a:pt x="622" y="0"/>
                    <a:pt x="594" y="17"/>
                  </a:cubicBezTo>
                  <a:cubicBezTo>
                    <a:pt x="28" y="300"/>
                    <a:pt x="28" y="300"/>
                    <a:pt x="28" y="300"/>
                  </a:cubicBezTo>
                  <a:cubicBezTo>
                    <a:pt x="0" y="317"/>
                    <a:pt x="0" y="346"/>
                    <a:pt x="28" y="363"/>
                  </a:cubicBezTo>
                  <a:cubicBezTo>
                    <a:pt x="594" y="710"/>
                    <a:pt x="594" y="710"/>
                    <a:pt x="594" y="710"/>
                  </a:cubicBezTo>
                  <a:cubicBezTo>
                    <a:pt x="622" y="727"/>
                    <a:pt x="669" y="727"/>
                    <a:pt x="697" y="7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5" name="Freeform 61"/>
            <p:cNvSpPr>
              <a:spLocks noEditPoints="1"/>
            </p:cNvSpPr>
            <p:nvPr/>
          </p:nvSpPr>
          <p:spPr bwMode="auto">
            <a:xfrm>
              <a:off x="10999788" y="3198813"/>
              <a:ext cx="314325" cy="1271587"/>
            </a:xfrm>
            <a:custGeom>
              <a:avLst/>
              <a:gdLst>
                <a:gd name="T0" fmla="*/ 93 w 132"/>
                <a:gd name="T1" fmla="*/ 401 h 533"/>
                <a:gd name="T2" fmla="*/ 93 w 132"/>
                <a:gd name="T3" fmla="*/ 18 h 533"/>
                <a:gd name="T4" fmla="*/ 82 w 132"/>
                <a:gd name="T5" fmla="*/ 6 h 533"/>
                <a:gd name="T6" fmla="*/ 45 w 132"/>
                <a:gd name="T7" fmla="*/ 29 h 533"/>
                <a:gd name="T8" fmla="*/ 39 w 132"/>
                <a:gd name="T9" fmla="*/ 53 h 533"/>
                <a:gd name="T10" fmla="*/ 39 w 132"/>
                <a:gd name="T11" fmla="*/ 401 h 533"/>
                <a:gd name="T12" fmla="*/ 32 w 132"/>
                <a:gd name="T13" fmla="*/ 410 h 533"/>
                <a:gd name="T14" fmla="*/ 0 w 132"/>
                <a:gd name="T15" fmla="*/ 467 h 533"/>
                <a:gd name="T16" fmla="*/ 66 w 132"/>
                <a:gd name="T17" fmla="*/ 533 h 533"/>
                <a:gd name="T18" fmla="*/ 132 w 132"/>
                <a:gd name="T19" fmla="*/ 467 h 533"/>
                <a:gd name="T20" fmla="*/ 99 w 132"/>
                <a:gd name="T21" fmla="*/ 409 h 533"/>
                <a:gd name="T22" fmla="*/ 93 w 132"/>
                <a:gd name="T23" fmla="*/ 401 h 533"/>
                <a:gd name="T24" fmla="*/ 93 w 132"/>
                <a:gd name="T25" fmla="*/ 401 h 533"/>
                <a:gd name="T26" fmla="*/ 93 w 132"/>
                <a:gd name="T27" fmla="*/ 40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533">
                  <a:moveTo>
                    <a:pt x="93" y="401"/>
                  </a:moveTo>
                  <a:cubicBezTo>
                    <a:pt x="93" y="18"/>
                    <a:pt x="93" y="18"/>
                    <a:pt x="93" y="18"/>
                  </a:cubicBezTo>
                  <a:cubicBezTo>
                    <a:pt x="93" y="18"/>
                    <a:pt x="93" y="0"/>
                    <a:pt x="82" y="6"/>
                  </a:cubicBezTo>
                  <a:cubicBezTo>
                    <a:pt x="74" y="11"/>
                    <a:pt x="53" y="23"/>
                    <a:pt x="45" y="29"/>
                  </a:cubicBezTo>
                  <a:cubicBezTo>
                    <a:pt x="37" y="37"/>
                    <a:pt x="39" y="53"/>
                    <a:pt x="39" y="53"/>
                  </a:cubicBezTo>
                  <a:cubicBezTo>
                    <a:pt x="39" y="401"/>
                    <a:pt x="39" y="401"/>
                    <a:pt x="39" y="401"/>
                  </a:cubicBezTo>
                  <a:cubicBezTo>
                    <a:pt x="39" y="406"/>
                    <a:pt x="34" y="408"/>
                    <a:pt x="32" y="410"/>
                  </a:cubicBezTo>
                  <a:cubicBezTo>
                    <a:pt x="13" y="421"/>
                    <a:pt x="0" y="442"/>
                    <a:pt x="0" y="467"/>
                  </a:cubicBezTo>
                  <a:cubicBezTo>
                    <a:pt x="0" y="503"/>
                    <a:pt x="29" y="533"/>
                    <a:pt x="66" y="533"/>
                  </a:cubicBezTo>
                  <a:cubicBezTo>
                    <a:pt x="102" y="533"/>
                    <a:pt x="132" y="503"/>
                    <a:pt x="132" y="467"/>
                  </a:cubicBezTo>
                  <a:cubicBezTo>
                    <a:pt x="132" y="442"/>
                    <a:pt x="119" y="421"/>
                    <a:pt x="99" y="409"/>
                  </a:cubicBezTo>
                  <a:cubicBezTo>
                    <a:pt x="97" y="408"/>
                    <a:pt x="93" y="406"/>
                    <a:pt x="93" y="401"/>
                  </a:cubicBezTo>
                  <a:close/>
                  <a:moveTo>
                    <a:pt x="93" y="401"/>
                  </a:moveTo>
                  <a:cubicBezTo>
                    <a:pt x="93" y="401"/>
                    <a:pt x="93" y="401"/>
                    <a:pt x="93" y="4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00" name="Group 4099"/>
          <p:cNvGrpSpPr/>
          <p:nvPr/>
        </p:nvGrpSpPr>
        <p:grpSpPr>
          <a:xfrm>
            <a:off x="4548361" y="2375627"/>
            <a:ext cx="699880" cy="741777"/>
            <a:chOff x="8016875" y="4095750"/>
            <a:chExt cx="1617663" cy="1714501"/>
          </a:xfrm>
          <a:solidFill>
            <a:srgbClr val="245685"/>
          </a:solidFill>
        </p:grpSpPr>
        <p:sp>
          <p:nvSpPr>
            <p:cNvPr id="3199" name="Freeform 66"/>
            <p:cNvSpPr>
              <a:spLocks noEditPoints="1"/>
            </p:cNvSpPr>
            <p:nvPr/>
          </p:nvSpPr>
          <p:spPr bwMode="auto">
            <a:xfrm>
              <a:off x="8016875" y="4348163"/>
              <a:ext cx="1150938" cy="1462088"/>
            </a:xfrm>
            <a:custGeom>
              <a:avLst/>
              <a:gdLst>
                <a:gd name="T0" fmla="*/ 76 w 96"/>
                <a:gd name="T1" fmla="*/ 104 h 122"/>
                <a:gd name="T2" fmla="*/ 72 w 96"/>
                <a:gd name="T3" fmla="*/ 107 h 122"/>
                <a:gd name="T4" fmla="*/ 63 w 96"/>
                <a:gd name="T5" fmla="*/ 110 h 122"/>
                <a:gd name="T6" fmla="*/ 60 w 96"/>
                <a:gd name="T7" fmla="*/ 110 h 122"/>
                <a:gd name="T8" fmla="*/ 56 w 96"/>
                <a:gd name="T9" fmla="*/ 109 h 122"/>
                <a:gd name="T10" fmla="*/ 52 w 96"/>
                <a:gd name="T11" fmla="*/ 103 h 122"/>
                <a:gd name="T12" fmla="*/ 52 w 96"/>
                <a:gd name="T13" fmla="*/ 93 h 122"/>
                <a:gd name="T14" fmla="*/ 53 w 96"/>
                <a:gd name="T15" fmla="*/ 88 h 122"/>
                <a:gd name="T16" fmla="*/ 53 w 96"/>
                <a:gd name="T17" fmla="*/ 88 h 122"/>
                <a:gd name="T18" fmla="*/ 22 w 96"/>
                <a:gd name="T19" fmla="*/ 88 h 122"/>
                <a:gd name="T20" fmla="*/ 17 w 96"/>
                <a:gd name="T21" fmla="*/ 83 h 122"/>
                <a:gd name="T22" fmla="*/ 22 w 96"/>
                <a:gd name="T23" fmla="*/ 78 h 122"/>
                <a:gd name="T24" fmla="*/ 60 w 96"/>
                <a:gd name="T25" fmla="*/ 78 h 122"/>
                <a:gd name="T26" fmla="*/ 69 w 96"/>
                <a:gd name="T27" fmla="*/ 66 h 122"/>
                <a:gd name="T28" fmla="*/ 22 w 96"/>
                <a:gd name="T29" fmla="*/ 66 h 122"/>
                <a:gd name="T30" fmla="*/ 17 w 96"/>
                <a:gd name="T31" fmla="*/ 61 h 122"/>
                <a:gd name="T32" fmla="*/ 22 w 96"/>
                <a:gd name="T33" fmla="*/ 57 h 122"/>
                <a:gd name="T34" fmla="*/ 75 w 96"/>
                <a:gd name="T35" fmla="*/ 57 h 122"/>
                <a:gd name="T36" fmla="*/ 96 w 96"/>
                <a:gd name="T37" fmla="*/ 28 h 122"/>
                <a:gd name="T38" fmla="*/ 96 w 96"/>
                <a:gd name="T39" fmla="*/ 6 h 122"/>
                <a:gd name="T40" fmla="*/ 89 w 96"/>
                <a:gd name="T41" fmla="*/ 0 h 122"/>
                <a:gd name="T42" fmla="*/ 74 w 96"/>
                <a:gd name="T43" fmla="*/ 0 h 122"/>
                <a:gd name="T44" fmla="*/ 74 w 96"/>
                <a:gd name="T45" fmla="*/ 12 h 122"/>
                <a:gd name="T46" fmla="*/ 63 w 96"/>
                <a:gd name="T47" fmla="*/ 22 h 122"/>
                <a:gd name="T48" fmla="*/ 32 w 96"/>
                <a:gd name="T49" fmla="*/ 22 h 122"/>
                <a:gd name="T50" fmla="*/ 22 w 96"/>
                <a:gd name="T51" fmla="*/ 12 h 122"/>
                <a:gd name="T52" fmla="*/ 22 w 96"/>
                <a:gd name="T53" fmla="*/ 0 h 122"/>
                <a:gd name="T54" fmla="*/ 6 w 96"/>
                <a:gd name="T55" fmla="*/ 0 h 122"/>
                <a:gd name="T56" fmla="*/ 0 w 96"/>
                <a:gd name="T57" fmla="*/ 6 h 122"/>
                <a:gd name="T58" fmla="*/ 0 w 96"/>
                <a:gd name="T59" fmla="*/ 115 h 122"/>
                <a:gd name="T60" fmla="*/ 6 w 96"/>
                <a:gd name="T61" fmla="*/ 122 h 122"/>
                <a:gd name="T62" fmla="*/ 89 w 96"/>
                <a:gd name="T63" fmla="*/ 122 h 122"/>
                <a:gd name="T64" fmla="*/ 96 w 96"/>
                <a:gd name="T65" fmla="*/ 115 h 122"/>
                <a:gd name="T66" fmla="*/ 96 w 96"/>
                <a:gd name="T67" fmla="*/ 76 h 122"/>
                <a:gd name="T68" fmla="*/ 76 w 96"/>
                <a:gd name="T69" fmla="*/ 104 h 122"/>
                <a:gd name="T70" fmla="*/ 22 w 96"/>
                <a:gd name="T71" fmla="*/ 35 h 122"/>
                <a:gd name="T72" fmla="*/ 74 w 96"/>
                <a:gd name="T73" fmla="*/ 35 h 122"/>
                <a:gd name="T74" fmla="*/ 79 w 96"/>
                <a:gd name="T75" fmla="*/ 40 h 122"/>
                <a:gd name="T76" fmla="*/ 74 w 96"/>
                <a:gd name="T77" fmla="*/ 44 h 122"/>
                <a:gd name="T78" fmla="*/ 22 w 96"/>
                <a:gd name="T79" fmla="*/ 44 h 122"/>
                <a:gd name="T80" fmla="*/ 17 w 96"/>
                <a:gd name="T81" fmla="*/ 40 h 122"/>
                <a:gd name="T82" fmla="*/ 22 w 96"/>
                <a:gd name="T83" fmla="*/ 35 h 122"/>
                <a:gd name="T84" fmla="*/ 22 w 96"/>
                <a:gd name="T85" fmla="*/ 35 h 122"/>
                <a:gd name="T86" fmla="*/ 22 w 96"/>
                <a:gd name="T87" fmla="*/ 3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" h="122">
                  <a:moveTo>
                    <a:pt x="76" y="104"/>
                  </a:moveTo>
                  <a:cubicBezTo>
                    <a:pt x="75" y="106"/>
                    <a:pt x="73" y="107"/>
                    <a:pt x="72" y="107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2" y="110"/>
                    <a:pt x="61" y="110"/>
                    <a:pt x="60" y="110"/>
                  </a:cubicBezTo>
                  <a:cubicBezTo>
                    <a:pt x="59" y="110"/>
                    <a:pt x="57" y="110"/>
                    <a:pt x="56" y="109"/>
                  </a:cubicBezTo>
                  <a:cubicBezTo>
                    <a:pt x="54" y="107"/>
                    <a:pt x="53" y="105"/>
                    <a:pt x="52" y="10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2" y="90"/>
                    <a:pt x="53" y="88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19" y="88"/>
                    <a:pt x="17" y="86"/>
                    <a:pt x="17" y="83"/>
                  </a:cubicBezTo>
                  <a:cubicBezTo>
                    <a:pt x="17" y="80"/>
                    <a:pt x="19" y="78"/>
                    <a:pt x="22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9" y="66"/>
                    <a:pt x="17" y="64"/>
                    <a:pt x="17" y="61"/>
                  </a:cubicBezTo>
                  <a:cubicBezTo>
                    <a:pt x="17" y="59"/>
                    <a:pt x="19" y="57"/>
                    <a:pt x="22" y="57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3"/>
                    <a:pt x="93" y="0"/>
                    <a:pt x="8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8"/>
                    <a:pt x="69" y="22"/>
                    <a:pt x="63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7" y="22"/>
                    <a:pt x="22" y="18"/>
                    <a:pt x="22" y="1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9"/>
                    <a:pt x="3" y="122"/>
                    <a:pt x="6" y="122"/>
                  </a:cubicBezTo>
                  <a:cubicBezTo>
                    <a:pt x="89" y="122"/>
                    <a:pt x="89" y="122"/>
                    <a:pt x="89" y="122"/>
                  </a:cubicBezTo>
                  <a:cubicBezTo>
                    <a:pt x="93" y="122"/>
                    <a:pt x="96" y="119"/>
                    <a:pt x="96" y="115"/>
                  </a:cubicBezTo>
                  <a:cubicBezTo>
                    <a:pt x="96" y="76"/>
                    <a:pt x="96" y="76"/>
                    <a:pt x="96" y="76"/>
                  </a:cubicBezTo>
                  <a:lnTo>
                    <a:pt x="76" y="104"/>
                  </a:lnTo>
                  <a:close/>
                  <a:moveTo>
                    <a:pt x="22" y="35"/>
                  </a:moveTo>
                  <a:cubicBezTo>
                    <a:pt x="74" y="35"/>
                    <a:pt x="74" y="35"/>
                    <a:pt x="74" y="35"/>
                  </a:cubicBezTo>
                  <a:cubicBezTo>
                    <a:pt x="77" y="35"/>
                    <a:pt x="79" y="37"/>
                    <a:pt x="79" y="40"/>
                  </a:cubicBezTo>
                  <a:cubicBezTo>
                    <a:pt x="79" y="42"/>
                    <a:pt x="77" y="44"/>
                    <a:pt x="7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9" y="44"/>
                    <a:pt x="17" y="42"/>
                    <a:pt x="17" y="40"/>
                  </a:cubicBezTo>
                  <a:cubicBezTo>
                    <a:pt x="17" y="37"/>
                    <a:pt x="19" y="35"/>
                    <a:pt x="22" y="35"/>
                  </a:cubicBezTo>
                  <a:close/>
                  <a:moveTo>
                    <a:pt x="22" y="35"/>
                  </a:moveTo>
                  <a:cubicBezTo>
                    <a:pt x="22" y="35"/>
                    <a:pt x="22" y="35"/>
                    <a:pt x="22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" name="Freeform 67"/>
            <p:cNvSpPr>
              <a:spLocks noEditPoints="1"/>
            </p:cNvSpPr>
            <p:nvPr/>
          </p:nvSpPr>
          <p:spPr bwMode="auto">
            <a:xfrm>
              <a:off x="8353425" y="4095750"/>
              <a:ext cx="479425" cy="442913"/>
            </a:xfrm>
            <a:custGeom>
              <a:avLst/>
              <a:gdLst>
                <a:gd name="T0" fmla="*/ 4 w 40"/>
                <a:gd name="T1" fmla="*/ 37 h 37"/>
                <a:gd name="T2" fmla="*/ 35 w 40"/>
                <a:gd name="T3" fmla="*/ 37 h 37"/>
                <a:gd name="T4" fmla="*/ 40 w 40"/>
                <a:gd name="T5" fmla="*/ 33 h 37"/>
                <a:gd name="T6" fmla="*/ 40 w 40"/>
                <a:gd name="T7" fmla="*/ 15 h 37"/>
                <a:gd name="T8" fmla="*/ 35 w 40"/>
                <a:gd name="T9" fmla="*/ 11 h 37"/>
                <a:gd name="T10" fmla="*/ 31 w 40"/>
                <a:gd name="T11" fmla="*/ 11 h 37"/>
                <a:gd name="T12" fmla="*/ 20 w 40"/>
                <a:gd name="T13" fmla="*/ 0 h 37"/>
                <a:gd name="T14" fmla="*/ 9 w 40"/>
                <a:gd name="T15" fmla="*/ 11 h 37"/>
                <a:gd name="T16" fmla="*/ 4 w 40"/>
                <a:gd name="T17" fmla="*/ 11 h 37"/>
                <a:gd name="T18" fmla="*/ 0 w 40"/>
                <a:gd name="T19" fmla="*/ 15 h 37"/>
                <a:gd name="T20" fmla="*/ 0 w 40"/>
                <a:gd name="T21" fmla="*/ 33 h 37"/>
                <a:gd name="T22" fmla="*/ 4 w 40"/>
                <a:gd name="T23" fmla="*/ 37 h 37"/>
                <a:gd name="T24" fmla="*/ 20 w 40"/>
                <a:gd name="T25" fmla="*/ 6 h 37"/>
                <a:gd name="T26" fmla="*/ 25 w 40"/>
                <a:gd name="T27" fmla="*/ 11 h 37"/>
                <a:gd name="T28" fmla="*/ 15 w 40"/>
                <a:gd name="T29" fmla="*/ 11 h 37"/>
                <a:gd name="T30" fmla="*/ 20 w 40"/>
                <a:gd name="T31" fmla="*/ 6 h 37"/>
                <a:gd name="T32" fmla="*/ 20 w 40"/>
                <a:gd name="T33" fmla="*/ 6 h 37"/>
                <a:gd name="T34" fmla="*/ 20 w 40"/>
                <a:gd name="T35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7">
                  <a:moveTo>
                    <a:pt x="4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8" y="37"/>
                    <a:pt x="40" y="35"/>
                    <a:pt x="40" y="33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3"/>
                    <a:pt x="38" y="11"/>
                    <a:pt x="35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5"/>
                    <a:pt x="26" y="0"/>
                    <a:pt x="20" y="0"/>
                  </a:cubicBezTo>
                  <a:cubicBezTo>
                    <a:pt x="14" y="0"/>
                    <a:pt x="9" y="5"/>
                    <a:pt x="9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7"/>
                    <a:pt x="4" y="37"/>
                  </a:cubicBezTo>
                  <a:close/>
                  <a:moveTo>
                    <a:pt x="20" y="6"/>
                  </a:moveTo>
                  <a:cubicBezTo>
                    <a:pt x="23" y="6"/>
                    <a:pt x="25" y="8"/>
                    <a:pt x="2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8"/>
                    <a:pt x="17" y="6"/>
                    <a:pt x="20" y="6"/>
                  </a:cubicBezTo>
                  <a:close/>
                  <a:moveTo>
                    <a:pt x="20" y="6"/>
                  </a:moveTo>
                  <a:cubicBezTo>
                    <a:pt x="20" y="6"/>
                    <a:pt x="20" y="6"/>
                    <a:pt x="20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" name="Freeform 68"/>
            <p:cNvSpPr>
              <a:spLocks noEditPoints="1"/>
            </p:cNvSpPr>
            <p:nvPr/>
          </p:nvSpPr>
          <p:spPr bwMode="auto">
            <a:xfrm>
              <a:off x="8820150" y="4348163"/>
              <a:ext cx="814388" cy="1065213"/>
            </a:xfrm>
            <a:custGeom>
              <a:avLst/>
              <a:gdLst>
                <a:gd name="T0" fmla="*/ 68 w 68"/>
                <a:gd name="T1" fmla="*/ 8 h 89"/>
                <a:gd name="T2" fmla="*/ 67 w 68"/>
                <a:gd name="T3" fmla="*/ 6 h 89"/>
                <a:gd name="T4" fmla="*/ 59 w 68"/>
                <a:gd name="T5" fmla="*/ 0 h 89"/>
                <a:gd name="T6" fmla="*/ 57 w 68"/>
                <a:gd name="T7" fmla="*/ 0 h 89"/>
                <a:gd name="T8" fmla="*/ 55 w 68"/>
                <a:gd name="T9" fmla="*/ 1 h 89"/>
                <a:gd name="T10" fmla="*/ 0 w 68"/>
                <a:gd name="T11" fmla="*/ 80 h 89"/>
                <a:gd name="T12" fmla="*/ 12 w 68"/>
                <a:gd name="T13" fmla="*/ 89 h 89"/>
                <a:gd name="T14" fmla="*/ 67 w 68"/>
                <a:gd name="T15" fmla="*/ 10 h 89"/>
                <a:gd name="T16" fmla="*/ 68 w 68"/>
                <a:gd name="T17" fmla="*/ 8 h 89"/>
                <a:gd name="T18" fmla="*/ 68 w 68"/>
                <a:gd name="T19" fmla="*/ 8 h 89"/>
                <a:gd name="T20" fmla="*/ 68 w 68"/>
                <a:gd name="T21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89">
                  <a:moveTo>
                    <a:pt x="68" y="8"/>
                  </a:moveTo>
                  <a:cubicBezTo>
                    <a:pt x="68" y="7"/>
                    <a:pt x="67" y="6"/>
                    <a:pt x="67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8" y="0"/>
                    <a:pt x="57" y="0"/>
                  </a:cubicBezTo>
                  <a:cubicBezTo>
                    <a:pt x="56" y="0"/>
                    <a:pt x="55" y="0"/>
                    <a:pt x="55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8" y="9"/>
                    <a:pt x="68" y="9"/>
                    <a:pt x="68" y="8"/>
                  </a:cubicBezTo>
                  <a:close/>
                  <a:moveTo>
                    <a:pt x="68" y="8"/>
                  </a:moveTo>
                  <a:cubicBezTo>
                    <a:pt x="68" y="8"/>
                    <a:pt x="68" y="8"/>
                    <a:pt x="6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9" name="Freeform 69"/>
            <p:cNvSpPr>
              <a:spLocks noEditPoints="1"/>
            </p:cNvSpPr>
            <p:nvPr/>
          </p:nvSpPr>
          <p:spPr bwMode="auto">
            <a:xfrm>
              <a:off x="8712200" y="5389563"/>
              <a:ext cx="192088" cy="204788"/>
            </a:xfrm>
            <a:custGeom>
              <a:avLst/>
              <a:gdLst>
                <a:gd name="T0" fmla="*/ 0 w 16"/>
                <a:gd name="T1" fmla="*/ 6 h 17"/>
                <a:gd name="T2" fmla="*/ 1 w 16"/>
                <a:gd name="T3" fmla="*/ 15 h 17"/>
                <a:gd name="T4" fmla="*/ 1 w 16"/>
                <a:gd name="T5" fmla="*/ 16 h 17"/>
                <a:gd name="T6" fmla="*/ 2 w 16"/>
                <a:gd name="T7" fmla="*/ 17 h 17"/>
                <a:gd name="T8" fmla="*/ 3 w 16"/>
                <a:gd name="T9" fmla="*/ 17 h 17"/>
                <a:gd name="T10" fmla="*/ 12 w 16"/>
                <a:gd name="T11" fmla="*/ 14 h 17"/>
                <a:gd name="T12" fmla="*/ 13 w 16"/>
                <a:gd name="T13" fmla="*/ 14 h 17"/>
                <a:gd name="T14" fmla="*/ 16 w 16"/>
                <a:gd name="T15" fmla="*/ 9 h 17"/>
                <a:gd name="T16" fmla="*/ 4 w 16"/>
                <a:gd name="T17" fmla="*/ 0 h 17"/>
                <a:gd name="T18" fmla="*/ 0 w 16"/>
                <a:gd name="T19" fmla="*/ 5 h 17"/>
                <a:gd name="T20" fmla="*/ 0 w 16"/>
                <a:gd name="T21" fmla="*/ 6 h 17"/>
                <a:gd name="T22" fmla="*/ 0 w 16"/>
                <a:gd name="T23" fmla="*/ 6 h 17"/>
                <a:gd name="T24" fmla="*/ 0 w 16"/>
                <a:gd name="T25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7">
                  <a:moveTo>
                    <a:pt x="0" y="6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04" name="Freeform 74"/>
          <p:cNvSpPr>
            <a:spLocks noEditPoints="1"/>
          </p:cNvSpPr>
          <p:nvPr/>
        </p:nvSpPr>
        <p:spPr bwMode="auto">
          <a:xfrm>
            <a:off x="5344557" y="2381552"/>
            <a:ext cx="689640" cy="738900"/>
          </a:xfrm>
          <a:custGeom>
            <a:avLst/>
            <a:gdLst>
              <a:gd name="T0" fmla="*/ 1077 w 1260"/>
              <a:gd name="T1" fmla="*/ 881 h 1347"/>
              <a:gd name="T2" fmla="*/ 1016 w 1260"/>
              <a:gd name="T3" fmla="*/ 828 h 1347"/>
              <a:gd name="T4" fmla="*/ 933 w 1260"/>
              <a:gd name="T5" fmla="*/ 790 h 1347"/>
              <a:gd name="T6" fmla="*/ 932 w 1260"/>
              <a:gd name="T7" fmla="*/ 395 h 1347"/>
              <a:gd name="T8" fmla="*/ 914 w 1260"/>
              <a:gd name="T9" fmla="*/ 263 h 1347"/>
              <a:gd name="T10" fmla="*/ 1017 w 1260"/>
              <a:gd name="T11" fmla="*/ 226 h 1347"/>
              <a:gd name="T12" fmla="*/ 1017 w 1260"/>
              <a:gd name="T13" fmla="*/ 321 h 1347"/>
              <a:gd name="T14" fmla="*/ 1010 w 1260"/>
              <a:gd name="T15" fmla="*/ 321 h 1347"/>
              <a:gd name="T16" fmla="*/ 1001 w 1260"/>
              <a:gd name="T17" fmla="*/ 329 h 1347"/>
              <a:gd name="T18" fmla="*/ 991 w 1260"/>
              <a:gd name="T19" fmla="*/ 408 h 1347"/>
              <a:gd name="T20" fmla="*/ 993 w 1260"/>
              <a:gd name="T21" fmla="*/ 415 h 1347"/>
              <a:gd name="T22" fmla="*/ 1000 w 1260"/>
              <a:gd name="T23" fmla="*/ 418 h 1347"/>
              <a:gd name="T24" fmla="*/ 1072 w 1260"/>
              <a:gd name="T25" fmla="*/ 418 h 1347"/>
              <a:gd name="T26" fmla="*/ 1078 w 1260"/>
              <a:gd name="T27" fmla="*/ 415 h 1347"/>
              <a:gd name="T28" fmla="*/ 1080 w 1260"/>
              <a:gd name="T29" fmla="*/ 408 h 1347"/>
              <a:gd name="T30" fmla="*/ 1074 w 1260"/>
              <a:gd name="T31" fmla="*/ 362 h 1347"/>
              <a:gd name="T32" fmla="*/ 1070 w 1260"/>
              <a:gd name="T33" fmla="*/ 329 h 1347"/>
              <a:gd name="T34" fmla="*/ 1061 w 1260"/>
              <a:gd name="T35" fmla="*/ 321 h 1347"/>
              <a:gd name="T36" fmla="*/ 1054 w 1260"/>
              <a:gd name="T37" fmla="*/ 321 h 1347"/>
              <a:gd name="T38" fmla="*/ 1054 w 1260"/>
              <a:gd name="T39" fmla="*/ 213 h 1347"/>
              <a:gd name="T40" fmla="*/ 1057 w 1260"/>
              <a:gd name="T41" fmla="*/ 212 h 1347"/>
              <a:gd name="T42" fmla="*/ 1070 w 1260"/>
              <a:gd name="T43" fmla="*/ 207 h 1347"/>
              <a:gd name="T44" fmla="*/ 1087 w 1260"/>
              <a:gd name="T45" fmla="*/ 183 h 1347"/>
              <a:gd name="T46" fmla="*/ 1070 w 1260"/>
              <a:gd name="T47" fmla="*/ 158 h 1347"/>
              <a:gd name="T48" fmla="*/ 639 w 1260"/>
              <a:gd name="T49" fmla="*/ 3 h 1347"/>
              <a:gd name="T50" fmla="*/ 621 w 1260"/>
              <a:gd name="T51" fmla="*/ 3 h 1347"/>
              <a:gd name="T52" fmla="*/ 190 w 1260"/>
              <a:gd name="T53" fmla="*/ 158 h 1347"/>
              <a:gd name="T54" fmla="*/ 173 w 1260"/>
              <a:gd name="T55" fmla="*/ 183 h 1347"/>
              <a:gd name="T56" fmla="*/ 190 w 1260"/>
              <a:gd name="T57" fmla="*/ 207 h 1347"/>
              <a:gd name="T58" fmla="*/ 347 w 1260"/>
              <a:gd name="T59" fmla="*/ 264 h 1347"/>
              <a:gd name="T60" fmla="*/ 327 w 1260"/>
              <a:gd name="T61" fmla="*/ 399 h 1347"/>
              <a:gd name="T62" fmla="*/ 327 w 1260"/>
              <a:gd name="T63" fmla="*/ 790 h 1347"/>
              <a:gd name="T64" fmla="*/ 245 w 1260"/>
              <a:gd name="T65" fmla="*/ 828 h 1347"/>
              <a:gd name="T66" fmla="*/ 183 w 1260"/>
              <a:gd name="T67" fmla="*/ 881 h 1347"/>
              <a:gd name="T68" fmla="*/ 99 w 1260"/>
              <a:gd name="T69" fmla="*/ 1347 h 1347"/>
              <a:gd name="T70" fmla="*/ 1161 w 1260"/>
              <a:gd name="T71" fmla="*/ 1347 h 1347"/>
              <a:gd name="T72" fmla="*/ 1077 w 1260"/>
              <a:gd name="T73" fmla="*/ 881 h 1347"/>
              <a:gd name="T74" fmla="*/ 796 w 1260"/>
              <a:gd name="T75" fmla="*/ 841 h 1347"/>
              <a:gd name="T76" fmla="*/ 630 w 1260"/>
              <a:gd name="T77" fmla="*/ 1049 h 1347"/>
              <a:gd name="T78" fmla="*/ 630 w 1260"/>
              <a:gd name="T79" fmla="*/ 1049 h 1347"/>
              <a:gd name="T80" fmla="*/ 464 w 1260"/>
              <a:gd name="T81" fmla="*/ 841 h 1347"/>
              <a:gd name="T82" fmla="*/ 555 w 1260"/>
              <a:gd name="T83" fmla="*/ 751 h 1347"/>
              <a:gd name="T84" fmla="*/ 393 w 1260"/>
              <a:gd name="T85" fmla="*/ 497 h 1347"/>
              <a:gd name="T86" fmla="*/ 385 w 1260"/>
              <a:gd name="T87" fmla="*/ 450 h 1347"/>
              <a:gd name="T88" fmla="*/ 688 w 1260"/>
              <a:gd name="T89" fmla="*/ 353 h 1347"/>
              <a:gd name="T90" fmla="*/ 867 w 1260"/>
              <a:gd name="T91" fmla="*/ 498 h 1347"/>
              <a:gd name="T92" fmla="*/ 703 w 1260"/>
              <a:gd name="T93" fmla="*/ 751 h 1347"/>
              <a:gd name="T94" fmla="*/ 796 w 1260"/>
              <a:gd name="T95" fmla="*/ 841 h 1347"/>
              <a:gd name="T96" fmla="*/ 796 w 1260"/>
              <a:gd name="T97" fmla="*/ 841 h 1347"/>
              <a:gd name="T98" fmla="*/ 796 w 1260"/>
              <a:gd name="T99" fmla="*/ 841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60" h="1347">
                <a:moveTo>
                  <a:pt x="1077" y="881"/>
                </a:moveTo>
                <a:cubicBezTo>
                  <a:pt x="1066" y="855"/>
                  <a:pt x="1040" y="839"/>
                  <a:pt x="1016" y="828"/>
                </a:cubicBezTo>
                <a:cubicBezTo>
                  <a:pt x="933" y="790"/>
                  <a:pt x="933" y="790"/>
                  <a:pt x="933" y="790"/>
                </a:cubicBezTo>
                <a:cubicBezTo>
                  <a:pt x="933" y="730"/>
                  <a:pt x="932" y="427"/>
                  <a:pt x="932" y="395"/>
                </a:cubicBezTo>
                <a:cubicBezTo>
                  <a:pt x="933" y="346"/>
                  <a:pt x="927" y="302"/>
                  <a:pt x="914" y="263"/>
                </a:cubicBezTo>
                <a:cubicBezTo>
                  <a:pt x="1017" y="226"/>
                  <a:pt x="1017" y="226"/>
                  <a:pt x="1017" y="226"/>
                </a:cubicBezTo>
                <a:cubicBezTo>
                  <a:pt x="1017" y="321"/>
                  <a:pt x="1017" y="321"/>
                  <a:pt x="1017" y="321"/>
                </a:cubicBezTo>
                <a:cubicBezTo>
                  <a:pt x="1010" y="321"/>
                  <a:pt x="1010" y="321"/>
                  <a:pt x="1010" y="321"/>
                </a:cubicBezTo>
                <a:cubicBezTo>
                  <a:pt x="1005" y="321"/>
                  <a:pt x="1001" y="324"/>
                  <a:pt x="1001" y="329"/>
                </a:cubicBezTo>
                <a:cubicBezTo>
                  <a:pt x="991" y="408"/>
                  <a:pt x="991" y="408"/>
                  <a:pt x="991" y="408"/>
                </a:cubicBezTo>
                <a:cubicBezTo>
                  <a:pt x="991" y="410"/>
                  <a:pt x="992" y="413"/>
                  <a:pt x="993" y="415"/>
                </a:cubicBezTo>
                <a:cubicBezTo>
                  <a:pt x="995" y="416"/>
                  <a:pt x="997" y="418"/>
                  <a:pt x="1000" y="418"/>
                </a:cubicBezTo>
                <a:cubicBezTo>
                  <a:pt x="1072" y="418"/>
                  <a:pt x="1072" y="418"/>
                  <a:pt x="1072" y="418"/>
                </a:cubicBezTo>
                <a:cubicBezTo>
                  <a:pt x="1074" y="418"/>
                  <a:pt x="1076" y="416"/>
                  <a:pt x="1078" y="415"/>
                </a:cubicBezTo>
                <a:cubicBezTo>
                  <a:pt x="1079" y="413"/>
                  <a:pt x="1080" y="410"/>
                  <a:pt x="1080" y="408"/>
                </a:cubicBezTo>
                <a:cubicBezTo>
                  <a:pt x="1078" y="392"/>
                  <a:pt x="1076" y="377"/>
                  <a:pt x="1074" y="362"/>
                </a:cubicBezTo>
                <a:cubicBezTo>
                  <a:pt x="1070" y="329"/>
                  <a:pt x="1070" y="329"/>
                  <a:pt x="1070" y="329"/>
                </a:cubicBezTo>
                <a:cubicBezTo>
                  <a:pt x="1070" y="324"/>
                  <a:pt x="1066" y="321"/>
                  <a:pt x="1061" y="321"/>
                </a:cubicBezTo>
                <a:cubicBezTo>
                  <a:pt x="1054" y="321"/>
                  <a:pt x="1054" y="321"/>
                  <a:pt x="1054" y="321"/>
                </a:cubicBezTo>
                <a:cubicBezTo>
                  <a:pt x="1054" y="213"/>
                  <a:pt x="1054" y="213"/>
                  <a:pt x="1054" y="213"/>
                </a:cubicBezTo>
                <a:cubicBezTo>
                  <a:pt x="1057" y="212"/>
                  <a:pt x="1057" y="212"/>
                  <a:pt x="1057" y="212"/>
                </a:cubicBezTo>
                <a:cubicBezTo>
                  <a:pt x="1070" y="207"/>
                  <a:pt x="1070" y="207"/>
                  <a:pt x="1070" y="207"/>
                </a:cubicBezTo>
                <a:cubicBezTo>
                  <a:pt x="1080" y="203"/>
                  <a:pt x="1087" y="194"/>
                  <a:pt x="1087" y="183"/>
                </a:cubicBezTo>
                <a:cubicBezTo>
                  <a:pt x="1087" y="172"/>
                  <a:pt x="1080" y="162"/>
                  <a:pt x="1070" y="158"/>
                </a:cubicBezTo>
                <a:cubicBezTo>
                  <a:pt x="639" y="3"/>
                  <a:pt x="639" y="3"/>
                  <a:pt x="639" y="3"/>
                </a:cubicBezTo>
                <a:cubicBezTo>
                  <a:pt x="633" y="0"/>
                  <a:pt x="627" y="0"/>
                  <a:pt x="621" y="3"/>
                </a:cubicBezTo>
                <a:cubicBezTo>
                  <a:pt x="190" y="158"/>
                  <a:pt x="190" y="158"/>
                  <a:pt x="190" y="158"/>
                </a:cubicBezTo>
                <a:cubicBezTo>
                  <a:pt x="180" y="162"/>
                  <a:pt x="173" y="172"/>
                  <a:pt x="173" y="183"/>
                </a:cubicBezTo>
                <a:cubicBezTo>
                  <a:pt x="173" y="194"/>
                  <a:pt x="180" y="203"/>
                  <a:pt x="190" y="207"/>
                </a:cubicBezTo>
                <a:cubicBezTo>
                  <a:pt x="347" y="264"/>
                  <a:pt x="347" y="264"/>
                  <a:pt x="347" y="264"/>
                </a:cubicBezTo>
                <a:cubicBezTo>
                  <a:pt x="333" y="303"/>
                  <a:pt x="327" y="348"/>
                  <a:pt x="327" y="399"/>
                </a:cubicBezTo>
                <a:cubicBezTo>
                  <a:pt x="327" y="790"/>
                  <a:pt x="327" y="790"/>
                  <a:pt x="327" y="790"/>
                </a:cubicBezTo>
                <a:cubicBezTo>
                  <a:pt x="245" y="828"/>
                  <a:pt x="245" y="828"/>
                  <a:pt x="245" y="828"/>
                </a:cubicBezTo>
                <a:cubicBezTo>
                  <a:pt x="220" y="839"/>
                  <a:pt x="195" y="854"/>
                  <a:pt x="183" y="881"/>
                </a:cubicBezTo>
                <a:cubicBezTo>
                  <a:pt x="183" y="881"/>
                  <a:pt x="0" y="1347"/>
                  <a:pt x="99" y="1347"/>
                </a:cubicBezTo>
                <a:cubicBezTo>
                  <a:pt x="1161" y="1347"/>
                  <a:pt x="1161" y="1347"/>
                  <a:pt x="1161" y="1347"/>
                </a:cubicBezTo>
                <a:cubicBezTo>
                  <a:pt x="1260" y="1347"/>
                  <a:pt x="1077" y="881"/>
                  <a:pt x="1077" y="881"/>
                </a:cubicBezTo>
                <a:close/>
                <a:moveTo>
                  <a:pt x="796" y="841"/>
                </a:moveTo>
                <a:cubicBezTo>
                  <a:pt x="796" y="841"/>
                  <a:pt x="657" y="887"/>
                  <a:pt x="630" y="1049"/>
                </a:cubicBezTo>
                <a:cubicBezTo>
                  <a:pt x="630" y="1049"/>
                  <a:pt x="630" y="1049"/>
                  <a:pt x="630" y="1049"/>
                </a:cubicBezTo>
                <a:cubicBezTo>
                  <a:pt x="603" y="887"/>
                  <a:pt x="464" y="841"/>
                  <a:pt x="464" y="841"/>
                </a:cubicBezTo>
                <a:cubicBezTo>
                  <a:pt x="555" y="751"/>
                  <a:pt x="555" y="751"/>
                  <a:pt x="555" y="751"/>
                </a:cubicBezTo>
                <a:cubicBezTo>
                  <a:pt x="427" y="693"/>
                  <a:pt x="393" y="497"/>
                  <a:pt x="393" y="497"/>
                </a:cubicBezTo>
                <a:cubicBezTo>
                  <a:pt x="386" y="469"/>
                  <a:pt x="385" y="450"/>
                  <a:pt x="385" y="450"/>
                </a:cubicBezTo>
                <a:cubicBezTo>
                  <a:pt x="449" y="445"/>
                  <a:pt x="673" y="426"/>
                  <a:pt x="688" y="353"/>
                </a:cubicBezTo>
                <a:cubicBezTo>
                  <a:pt x="710" y="392"/>
                  <a:pt x="821" y="491"/>
                  <a:pt x="867" y="498"/>
                </a:cubicBezTo>
                <a:cubicBezTo>
                  <a:pt x="867" y="498"/>
                  <a:pt x="823" y="692"/>
                  <a:pt x="703" y="751"/>
                </a:cubicBezTo>
                <a:lnTo>
                  <a:pt x="796" y="841"/>
                </a:lnTo>
                <a:close/>
                <a:moveTo>
                  <a:pt x="796" y="841"/>
                </a:moveTo>
                <a:cubicBezTo>
                  <a:pt x="796" y="841"/>
                  <a:pt x="796" y="841"/>
                  <a:pt x="796" y="841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24" name="Group 4123"/>
          <p:cNvGrpSpPr/>
          <p:nvPr/>
        </p:nvGrpSpPr>
        <p:grpSpPr>
          <a:xfrm>
            <a:off x="6299658" y="2311343"/>
            <a:ext cx="651973" cy="839071"/>
            <a:chOff x="6983413" y="4291013"/>
            <a:chExt cx="901700" cy="1160463"/>
          </a:xfrm>
          <a:solidFill>
            <a:srgbClr val="245685"/>
          </a:solidFill>
        </p:grpSpPr>
        <p:sp>
          <p:nvSpPr>
            <p:cNvPr id="4108" name="Freeform 79"/>
            <p:cNvSpPr>
              <a:spLocks/>
            </p:cNvSpPr>
            <p:nvPr/>
          </p:nvSpPr>
          <p:spPr bwMode="auto">
            <a:xfrm>
              <a:off x="6983413" y="4933951"/>
              <a:ext cx="901700" cy="517525"/>
            </a:xfrm>
            <a:custGeom>
              <a:avLst/>
              <a:gdLst>
                <a:gd name="T0" fmla="*/ 518 w 605"/>
                <a:gd name="T1" fmla="*/ 35 h 347"/>
                <a:gd name="T2" fmla="*/ 518 w 605"/>
                <a:gd name="T3" fmla="*/ 50 h 347"/>
                <a:gd name="T4" fmla="*/ 518 w 605"/>
                <a:gd name="T5" fmla="*/ 311 h 347"/>
                <a:gd name="T6" fmla="*/ 534 w 605"/>
                <a:gd name="T7" fmla="*/ 339 h 347"/>
                <a:gd name="T8" fmla="*/ 571 w 605"/>
                <a:gd name="T9" fmla="*/ 311 h 347"/>
                <a:gd name="T10" fmla="*/ 571 w 605"/>
                <a:gd name="T11" fmla="*/ 49 h 347"/>
                <a:gd name="T12" fmla="*/ 571 w 605"/>
                <a:gd name="T13" fmla="*/ 34 h 347"/>
                <a:gd name="T14" fmla="*/ 590 w 605"/>
                <a:gd name="T15" fmla="*/ 34 h 347"/>
                <a:gd name="T16" fmla="*/ 605 w 605"/>
                <a:gd name="T17" fmla="*/ 18 h 347"/>
                <a:gd name="T18" fmla="*/ 590 w 605"/>
                <a:gd name="T19" fmla="*/ 1 h 347"/>
                <a:gd name="T20" fmla="*/ 580 w 605"/>
                <a:gd name="T21" fmla="*/ 0 h 347"/>
                <a:gd name="T22" fmla="*/ 28 w 605"/>
                <a:gd name="T23" fmla="*/ 0 h 347"/>
                <a:gd name="T24" fmla="*/ 17 w 605"/>
                <a:gd name="T25" fmla="*/ 1 h 347"/>
                <a:gd name="T26" fmla="*/ 1 w 605"/>
                <a:gd name="T27" fmla="*/ 18 h 347"/>
                <a:gd name="T28" fmla="*/ 17 w 605"/>
                <a:gd name="T29" fmla="*/ 34 h 347"/>
                <a:gd name="T30" fmla="*/ 37 w 605"/>
                <a:gd name="T31" fmla="*/ 34 h 347"/>
                <a:gd name="T32" fmla="*/ 37 w 605"/>
                <a:gd name="T33" fmla="*/ 51 h 347"/>
                <a:gd name="T34" fmla="*/ 37 w 605"/>
                <a:gd name="T35" fmla="*/ 300 h 347"/>
                <a:gd name="T36" fmla="*/ 38 w 605"/>
                <a:gd name="T37" fmla="*/ 318 h 347"/>
                <a:gd name="T38" fmla="*/ 62 w 605"/>
                <a:gd name="T39" fmla="*/ 341 h 347"/>
                <a:gd name="T40" fmla="*/ 88 w 605"/>
                <a:gd name="T41" fmla="*/ 324 h 347"/>
                <a:gd name="T42" fmla="*/ 91 w 605"/>
                <a:gd name="T43" fmla="*/ 306 h 347"/>
                <a:gd name="T44" fmla="*/ 91 w 605"/>
                <a:gd name="T45" fmla="*/ 49 h 347"/>
                <a:gd name="T46" fmla="*/ 91 w 605"/>
                <a:gd name="T47" fmla="*/ 35 h 347"/>
                <a:gd name="T48" fmla="*/ 518 w 605"/>
                <a:gd name="T49" fmla="*/ 3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5" h="347">
                  <a:moveTo>
                    <a:pt x="518" y="35"/>
                  </a:moveTo>
                  <a:cubicBezTo>
                    <a:pt x="518" y="41"/>
                    <a:pt x="518" y="46"/>
                    <a:pt x="518" y="50"/>
                  </a:cubicBezTo>
                  <a:cubicBezTo>
                    <a:pt x="518" y="137"/>
                    <a:pt x="518" y="224"/>
                    <a:pt x="518" y="311"/>
                  </a:cubicBezTo>
                  <a:cubicBezTo>
                    <a:pt x="518" y="324"/>
                    <a:pt x="522" y="333"/>
                    <a:pt x="534" y="339"/>
                  </a:cubicBezTo>
                  <a:cubicBezTo>
                    <a:pt x="553" y="347"/>
                    <a:pt x="571" y="333"/>
                    <a:pt x="571" y="311"/>
                  </a:cubicBezTo>
                  <a:cubicBezTo>
                    <a:pt x="571" y="224"/>
                    <a:pt x="571" y="136"/>
                    <a:pt x="571" y="49"/>
                  </a:cubicBezTo>
                  <a:cubicBezTo>
                    <a:pt x="571" y="44"/>
                    <a:pt x="571" y="40"/>
                    <a:pt x="571" y="34"/>
                  </a:cubicBezTo>
                  <a:cubicBezTo>
                    <a:pt x="579" y="34"/>
                    <a:pt x="584" y="35"/>
                    <a:pt x="590" y="34"/>
                  </a:cubicBezTo>
                  <a:cubicBezTo>
                    <a:pt x="600" y="34"/>
                    <a:pt x="605" y="28"/>
                    <a:pt x="605" y="18"/>
                  </a:cubicBezTo>
                  <a:cubicBezTo>
                    <a:pt x="605" y="8"/>
                    <a:pt x="600" y="2"/>
                    <a:pt x="590" y="1"/>
                  </a:cubicBezTo>
                  <a:cubicBezTo>
                    <a:pt x="587" y="0"/>
                    <a:pt x="583" y="0"/>
                    <a:pt x="580" y="0"/>
                  </a:cubicBezTo>
                  <a:cubicBezTo>
                    <a:pt x="396" y="0"/>
                    <a:pt x="212" y="0"/>
                    <a:pt x="28" y="0"/>
                  </a:cubicBezTo>
                  <a:cubicBezTo>
                    <a:pt x="24" y="0"/>
                    <a:pt x="20" y="0"/>
                    <a:pt x="17" y="1"/>
                  </a:cubicBezTo>
                  <a:cubicBezTo>
                    <a:pt x="7" y="2"/>
                    <a:pt x="0" y="9"/>
                    <a:pt x="1" y="18"/>
                  </a:cubicBezTo>
                  <a:cubicBezTo>
                    <a:pt x="2" y="28"/>
                    <a:pt x="7" y="34"/>
                    <a:pt x="17" y="34"/>
                  </a:cubicBezTo>
                  <a:cubicBezTo>
                    <a:pt x="23" y="35"/>
                    <a:pt x="29" y="34"/>
                    <a:pt x="37" y="34"/>
                  </a:cubicBezTo>
                  <a:cubicBezTo>
                    <a:pt x="37" y="40"/>
                    <a:pt x="37" y="46"/>
                    <a:pt x="37" y="51"/>
                  </a:cubicBezTo>
                  <a:cubicBezTo>
                    <a:pt x="37" y="134"/>
                    <a:pt x="37" y="217"/>
                    <a:pt x="37" y="300"/>
                  </a:cubicBezTo>
                  <a:cubicBezTo>
                    <a:pt x="37" y="306"/>
                    <a:pt x="37" y="312"/>
                    <a:pt x="38" y="318"/>
                  </a:cubicBezTo>
                  <a:cubicBezTo>
                    <a:pt x="40" y="331"/>
                    <a:pt x="50" y="340"/>
                    <a:pt x="62" y="341"/>
                  </a:cubicBezTo>
                  <a:cubicBezTo>
                    <a:pt x="73" y="342"/>
                    <a:pt x="85" y="335"/>
                    <a:pt x="88" y="324"/>
                  </a:cubicBezTo>
                  <a:cubicBezTo>
                    <a:pt x="90" y="318"/>
                    <a:pt x="91" y="312"/>
                    <a:pt x="91" y="306"/>
                  </a:cubicBezTo>
                  <a:cubicBezTo>
                    <a:pt x="91" y="221"/>
                    <a:pt x="91" y="135"/>
                    <a:pt x="91" y="49"/>
                  </a:cubicBezTo>
                  <a:cubicBezTo>
                    <a:pt x="91" y="45"/>
                    <a:pt x="91" y="40"/>
                    <a:pt x="91" y="35"/>
                  </a:cubicBezTo>
                  <a:cubicBezTo>
                    <a:pt x="233" y="35"/>
                    <a:pt x="375" y="35"/>
                    <a:pt x="51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" name="Freeform 80"/>
            <p:cNvSpPr>
              <a:spLocks/>
            </p:cNvSpPr>
            <p:nvPr/>
          </p:nvSpPr>
          <p:spPr bwMode="auto">
            <a:xfrm>
              <a:off x="7143750" y="4291013"/>
              <a:ext cx="598488" cy="606425"/>
            </a:xfrm>
            <a:custGeom>
              <a:avLst/>
              <a:gdLst>
                <a:gd name="T0" fmla="*/ 272 w 401"/>
                <a:gd name="T1" fmla="*/ 406 h 407"/>
                <a:gd name="T2" fmla="*/ 272 w 401"/>
                <a:gd name="T3" fmla="*/ 293 h 407"/>
                <a:gd name="T4" fmla="*/ 278 w 401"/>
                <a:gd name="T5" fmla="*/ 269 h 407"/>
                <a:gd name="T6" fmla="*/ 392 w 401"/>
                <a:gd name="T7" fmla="*/ 50 h 407"/>
                <a:gd name="T8" fmla="*/ 381 w 401"/>
                <a:gd name="T9" fmla="*/ 8 h 407"/>
                <a:gd name="T10" fmla="*/ 341 w 401"/>
                <a:gd name="T11" fmla="*/ 24 h 407"/>
                <a:gd name="T12" fmla="*/ 240 w 401"/>
                <a:gd name="T13" fmla="*/ 219 h 407"/>
                <a:gd name="T14" fmla="*/ 219 w 401"/>
                <a:gd name="T15" fmla="*/ 231 h 407"/>
                <a:gd name="T16" fmla="*/ 120 w 401"/>
                <a:gd name="T17" fmla="*/ 231 h 407"/>
                <a:gd name="T18" fmla="*/ 56 w 401"/>
                <a:gd name="T19" fmla="*/ 268 h 407"/>
                <a:gd name="T20" fmla="*/ 9 w 401"/>
                <a:gd name="T21" fmla="*/ 366 h 407"/>
                <a:gd name="T22" fmla="*/ 34 w 401"/>
                <a:gd name="T23" fmla="*/ 406 h 407"/>
                <a:gd name="T24" fmla="*/ 146 w 401"/>
                <a:gd name="T25" fmla="*/ 406 h 407"/>
                <a:gd name="T26" fmla="*/ 172 w 401"/>
                <a:gd name="T27" fmla="*/ 367 h 407"/>
                <a:gd name="T28" fmla="*/ 144 w 401"/>
                <a:gd name="T29" fmla="*/ 348 h 407"/>
                <a:gd name="T30" fmla="*/ 80 w 401"/>
                <a:gd name="T31" fmla="*/ 348 h 407"/>
                <a:gd name="T32" fmla="*/ 103 w 401"/>
                <a:gd name="T33" fmla="*/ 301 h 407"/>
                <a:gd name="T34" fmla="*/ 113 w 401"/>
                <a:gd name="T35" fmla="*/ 296 h 407"/>
                <a:gd name="T36" fmla="*/ 119 w 401"/>
                <a:gd name="T37" fmla="*/ 305 h 407"/>
                <a:gd name="T38" fmla="*/ 120 w 401"/>
                <a:gd name="T39" fmla="*/ 322 h 407"/>
                <a:gd name="T40" fmla="*/ 186 w 401"/>
                <a:gd name="T41" fmla="*/ 339 h 407"/>
                <a:gd name="T42" fmla="*/ 193 w 401"/>
                <a:gd name="T43" fmla="*/ 406 h 407"/>
                <a:gd name="T44" fmla="*/ 272 w 401"/>
                <a:gd name="T45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1" h="407">
                  <a:moveTo>
                    <a:pt x="272" y="406"/>
                  </a:moveTo>
                  <a:cubicBezTo>
                    <a:pt x="272" y="367"/>
                    <a:pt x="272" y="330"/>
                    <a:pt x="272" y="293"/>
                  </a:cubicBezTo>
                  <a:cubicBezTo>
                    <a:pt x="272" y="285"/>
                    <a:pt x="274" y="276"/>
                    <a:pt x="278" y="269"/>
                  </a:cubicBezTo>
                  <a:cubicBezTo>
                    <a:pt x="316" y="196"/>
                    <a:pt x="354" y="123"/>
                    <a:pt x="392" y="50"/>
                  </a:cubicBezTo>
                  <a:cubicBezTo>
                    <a:pt x="401" y="32"/>
                    <a:pt x="396" y="16"/>
                    <a:pt x="381" y="8"/>
                  </a:cubicBezTo>
                  <a:cubicBezTo>
                    <a:pt x="366" y="0"/>
                    <a:pt x="350" y="7"/>
                    <a:pt x="341" y="24"/>
                  </a:cubicBezTo>
                  <a:cubicBezTo>
                    <a:pt x="307" y="89"/>
                    <a:pt x="273" y="154"/>
                    <a:pt x="240" y="219"/>
                  </a:cubicBezTo>
                  <a:cubicBezTo>
                    <a:pt x="235" y="228"/>
                    <a:pt x="229" y="232"/>
                    <a:pt x="219" y="231"/>
                  </a:cubicBezTo>
                  <a:cubicBezTo>
                    <a:pt x="186" y="231"/>
                    <a:pt x="153" y="231"/>
                    <a:pt x="120" y="231"/>
                  </a:cubicBezTo>
                  <a:cubicBezTo>
                    <a:pt x="92" y="232"/>
                    <a:pt x="69" y="244"/>
                    <a:pt x="56" y="268"/>
                  </a:cubicBezTo>
                  <a:cubicBezTo>
                    <a:pt x="38" y="300"/>
                    <a:pt x="23" y="333"/>
                    <a:pt x="9" y="366"/>
                  </a:cubicBezTo>
                  <a:cubicBezTo>
                    <a:pt x="0" y="385"/>
                    <a:pt x="13" y="405"/>
                    <a:pt x="34" y="406"/>
                  </a:cubicBezTo>
                  <a:cubicBezTo>
                    <a:pt x="71" y="407"/>
                    <a:pt x="109" y="407"/>
                    <a:pt x="146" y="406"/>
                  </a:cubicBezTo>
                  <a:cubicBezTo>
                    <a:pt x="167" y="405"/>
                    <a:pt x="179" y="386"/>
                    <a:pt x="172" y="367"/>
                  </a:cubicBezTo>
                  <a:cubicBezTo>
                    <a:pt x="168" y="356"/>
                    <a:pt x="158" y="349"/>
                    <a:pt x="144" y="348"/>
                  </a:cubicBezTo>
                  <a:cubicBezTo>
                    <a:pt x="124" y="348"/>
                    <a:pt x="103" y="348"/>
                    <a:pt x="80" y="348"/>
                  </a:cubicBezTo>
                  <a:cubicBezTo>
                    <a:pt x="88" y="331"/>
                    <a:pt x="95" y="316"/>
                    <a:pt x="103" y="301"/>
                  </a:cubicBezTo>
                  <a:cubicBezTo>
                    <a:pt x="104" y="298"/>
                    <a:pt x="110" y="295"/>
                    <a:pt x="113" y="296"/>
                  </a:cubicBezTo>
                  <a:cubicBezTo>
                    <a:pt x="116" y="296"/>
                    <a:pt x="119" y="301"/>
                    <a:pt x="119" y="305"/>
                  </a:cubicBezTo>
                  <a:cubicBezTo>
                    <a:pt x="121" y="310"/>
                    <a:pt x="120" y="316"/>
                    <a:pt x="120" y="322"/>
                  </a:cubicBezTo>
                  <a:cubicBezTo>
                    <a:pt x="144" y="322"/>
                    <a:pt x="168" y="320"/>
                    <a:pt x="186" y="339"/>
                  </a:cubicBezTo>
                  <a:cubicBezTo>
                    <a:pt x="203" y="359"/>
                    <a:pt x="204" y="382"/>
                    <a:pt x="193" y="406"/>
                  </a:cubicBezTo>
                  <a:cubicBezTo>
                    <a:pt x="220" y="406"/>
                    <a:pt x="245" y="406"/>
                    <a:pt x="272" y="4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" name="Freeform 81"/>
            <p:cNvSpPr>
              <a:spLocks/>
            </p:cNvSpPr>
            <p:nvPr/>
          </p:nvSpPr>
          <p:spPr bwMode="auto">
            <a:xfrm>
              <a:off x="7323138" y="5026026"/>
              <a:ext cx="103188" cy="382588"/>
            </a:xfrm>
            <a:custGeom>
              <a:avLst/>
              <a:gdLst>
                <a:gd name="T0" fmla="*/ 0 w 69"/>
                <a:gd name="T1" fmla="*/ 0 h 257"/>
                <a:gd name="T2" fmla="*/ 0 w 69"/>
                <a:gd name="T3" fmla="*/ 27 h 257"/>
                <a:gd name="T4" fmla="*/ 0 w 69"/>
                <a:gd name="T5" fmla="*/ 214 h 257"/>
                <a:gd name="T6" fmla="*/ 25 w 69"/>
                <a:gd name="T7" fmla="*/ 251 h 257"/>
                <a:gd name="T8" fmla="*/ 69 w 69"/>
                <a:gd name="T9" fmla="*/ 215 h 257"/>
                <a:gd name="T10" fmla="*/ 69 w 69"/>
                <a:gd name="T11" fmla="*/ 10 h 257"/>
                <a:gd name="T12" fmla="*/ 68 w 69"/>
                <a:gd name="T13" fmla="*/ 0 h 257"/>
                <a:gd name="T14" fmla="*/ 0 w 69"/>
                <a:gd name="T1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257">
                  <a:moveTo>
                    <a:pt x="0" y="0"/>
                  </a:moveTo>
                  <a:cubicBezTo>
                    <a:pt x="0" y="10"/>
                    <a:pt x="0" y="19"/>
                    <a:pt x="0" y="27"/>
                  </a:cubicBezTo>
                  <a:cubicBezTo>
                    <a:pt x="0" y="90"/>
                    <a:pt x="0" y="152"/>
                    <a:pt x="0" y="214"/>
                  </a:cubicBezTo>
                  <a:cubicBezTo>
                    <a:pt x="0" y="233"/>
                    <a:pt x="9" y="247"/>
                    <a:pt x="25" y="251"/>
                  </a:cubicBezTo>
                  <a:cubicBezTo>
                    <a:pt x="48" y="257"/>
                    <a:pt x="69" y="241"/>
                    <a:pt x="69" y="215"/>
                  </a:cubicBezTo>
                  <a:cubicBezTo>
                    <a:pt x="69" y="146"/>
                    <a:pt x="69" y="78"/>
                    <a:pt x="69" y="10"/>
                  </a:cubicBezTo>
                  <a:cubicBezTo>
                    <a:pt x="69" y="6"/>
                    <a:pt x="68" y="3"/>
                    <a:pt x="68" y="0"/>
                  </a:cubicBezTo>
                  <a:cubicBezTo>
                    <a:pt x="45" y="0"/>
                    <a:pt x="2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" name="Freeform 82"/>
            <p:cNvSpPr>
              <a:spLocks/>
            </p:cNvSpPr>
            <p:nvPr/>
          </p:nvSpPr>
          <p:spPr bwMode="auto">
            <a:xfrm>
              <a:off x="7448550" y="5026026"/>
              <a:ext cx="103188" cy="382588"/>
            </a:xfrm>
            <a:custGeom>
              <a:avLst/>
              <a:gdLst>
                <a:gd name="T0" fmla="*/ 1 w 69"/>
                <a:gd name="T1" fmla="*/ 0 h 257"/>
                <a:gd name="T2" fmla="*/ 0 w 69"/>
                <a:gd name="T3" fmla="*/ 1 h 257"/>
                <a:gd name="T4" fmla="*/ 0 w 69"/>
                <a:gd name="T5" fmla="*/ 221 h 257"/>
                <a:gd name="T6" fmla="*/ 25 w 69"/>
                <a:gd name="T7" fmla="*/ 251 h 257"/>
                <a:gd name="T8" fmla="*/ 69 w 69"/>
                <a:gd name="T9" fmla="*/ 213 h 257"/>
                <a:gd name="T10" fmla="*/ 69 w 69"/>
                <a:gd name="T11" fmla="*/ 10 h 257"/>
                <a:gd name="T12" fmla="*/ 68 w 69"/>
                <a:gd name="T13" fmla="*/ 0 h 257"/>
                <a:gd name="T14" fmla="*/ 1 w 69"/>
                <a:gd name="T1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257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74"/>
                    <a:pt x="0" y="148"/>
                    <a:pt x="0" y="221"/>
                  </a:cubicBezTo>
                  <a:cubicBezTo>
                    <a:pt x="0" y="235"/>
                    <a:pt x="11" y="247"/>
                    <a:pt x="25" y="251"/>
                  </a:cubicBezTo>
                  <a:cubicBezTo>
                    <a:pt x="49" y="257"/>
                    <a:pt x="69" y="240"/>
                    <a:pt x="69" y="213"/>
                  </a:cubicBezTo>
                  <a:cubicBezTo>
                    <a:pt x="69" y="145"/>
                    <a:pt x="69" y="78"/>
                    <a:pt x="69" y="10"/>
                  </a:cubicBezTo>
                  <a:cubicBezTo>
                    <a:pt x="69" y="7"/>
                    <a:pt x="68" y="3"/>
                    <a:pt x="68" y="0"/>
                  </a:cubicBezTo>
                  <a:cubicBezTo>
                    <a:pt x="45" y="0"/>
                    <a:pt x="24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3" name="Freeform 83"/>
            <p:cNvSpPr>
              <a:spLocks/>
            </p:cNvSpPr>
            <p:nvPr/>
          </p:nvSpPr>
          <p:spPr bwMode="auto">
            <a:xfrm>
              <a:off x="7346950" y="4429126"/>
              <a:ext cx="179388" cy="177800"/>
            </a:xfrm>
            <a:custGeom>
              <a:avLst/>
              <a:gdLst>
                <a:gd name="T0" fmla="*/ 60 w 120"/>
                <a:gd name="T1" fmla="*/ 119 h 119"/>
                <a:gd name="T2" fmla="*/ 120 w 120"/>
                <a:gd name="T3" fmla="*/ 60 h 119"/>
                <a:gd name="T4" fmla="*/ 61 w 120"/>
                <a:gd name="T5" fmla="*/ 0 h 119"/>
                <a:gd name="T6" fmla="*/ 1 w 120"/>
                <a:gd name="T7" fmla="*/ 60 h 119"/>
                <a:gd name="T8" fmla="*/ 60 w 120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19">
                  <a:moveTo>
                    <a:pt x="60" y="119"/>
                  </a:moveTo>
                  <a:cubicBezTo>
                    <a:pt x="93" y="119"/>
                    <a:pt x="120" y="93"/>
                    <a:pt x="120" y="60"/>
                  </a:cubicBezTo>
                  <a:cubicBezTo>
                    <a:pt x="120" y="28"/>
                    <a:pt x="93" y="0"/>
                    <a:pt x="61" y="0"/>
                  </a:cubicBezTo>
                  <a:cubicBezTo>
                    <a:pt x="28" y="0"/>
                    <a:pt x="0" y="27"/>
                    <a:pt x="1" y="60"/>
                  </a:cubicBezTo>
                  <a:cubicBezTo>
                    <a:pt x="1" y="92"/>
                    <a:pt x="27" y="119"/>
                    <a:pt x="60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4" name="Freeform 84"/>
            <p:cNvSpPr>
              <a:spLocks/>
            </p:cNvSpPr>
            <p:nvPr/>
          </p:nvSpPr>
          <p:spPr bwMode="auto">
            <a:xfrm>
              <a:off x="7221538" y="5026026"/>
              <a:ext cx="57150" cy="311150"/>
            </a:xfrm>
            <a:custGeom>
              <a:avLst/>
              <a:gdLst>
                <a:gd name="T0" fmla="*/ 1 w 38"/>
                <a:gd name="T1" fmla="*/ 0 h 209"/>
                <a:gd name="T2" fmla="*/ 1 w 38"/>
                <a:gd name="T3" fmla="*/ 14 h 209"/>
                <a:gd name="T4" fmla="*/ 1 w 38"/>
                <a:gd name="T5" fmla="*/ 144 h 209"/>
                <a:gd name="T6" fmla="*/ 1 w 38"/>
                <a:gd name="T7" fmla="*/ 187 h 209"/>
                <a:gd name="T8" fmla="*/ 20 w 38"/>
                <a:gd name="T9" fmla="*/ 209 h 209"/>
                <a:gd name="T10" fmla="*/ 38 w 38"/>
                <a:gd name="T11" fmla="*/ 188 h 209"/>
                <a:gd name="T12" fmla="*/ 38 w 38"/>
                <a:gd name="T13" fmla="*/ 183 h 209"/>
                <a:gd name="T14" fmla="*/ 38 w 38"/>
                <a:gd name="T15" fmla="*/ 12 h 209"/>
                <a:gd name="T16" fmla="*/ 37 w 38"/>
                <a:gd name="T17" fmla="*/ 0 h 209"/>
                <a:gd name="T18" fmla="*/ 1 w 38"/>
                <a:gd name="T1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209">
                  <a:moveTo>
                    <a:pt x="1" y="0"/>
                  </a:moveTo>
                  <a:cubicBezTo>
                    <a:pt x="1" y="5"/>
                    <a:pt x="1" y="9"/>
                    <a:pt x="1" y="14"/>
                  </a:cubicBezTo>
                  <a:cubicBezTo>
                    <a:pt x="1" y="57"/>
                    <a:pt x="1" y="101"/>
                    <a:pt x="1" y="144"/>
                  </a:cubicBezTo>
                  <a:cubicBezTo>
                    <a:pt x="1" y="158"/>
                    <a:pt x="0" y="173"/>
                    <a:pt x="1" y="187"/>
                  </a:cubicBezTo>
                  <a:cubicBezTo>
                    <a:pt x="1" y="201"/>
                    <a:pt x="9" y="209"/>
                    <a:pt x="20" y="209"/>
                  </a:cubicBezTo>
                  <a:cubicBezTo>
                    <a:pt x="30" y="209"/>
                    <a:pt x="37" y="201"/>
                    <a:pt x="38" y="188"/>
                  </a:cubicBezTo>
                  <a:cubicBezTo>
                    <a:pt x="38" y="186"/>
                    <a:pt x="38" y="185"/>
                    <a:pt x="38" y="183"/>
                  </a:cubicBezTo>
                  <a:cubicBezTo>
                    <a:pt x="38" y="126"/>
                    <a:pt x="38" y="69"/>
                    <a:pt x="38" y="12"/>
                  </a:cubicBezTo>
                  <a:cubicBezTo>
                    <a:pt x="38" y="8"/>
                    <a:pt x="37" y="4"/>
                    <a:pt x="37" y="0"/>
                  </a:cubicBezTo>
                  <a:cubicBezTo>
                    <a:pt x="25" y="0"/>
                    <a:pt x="14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Freeform 85"/>
            <p:cNvSpPr>
              <a:spLocks/>
            </p:cNvSpPr>
            <p:nvPr/>
          </p:nvSpPr>
          <p:spPr bwMode="auto">
            <a:xfrm>
              <a:off x="7591425" y="5026026"/>
              <a:ext cx="55563" cy="312738"/>
            </a:xfrm>
            <a:custGeom>
              <a:avLst/>
              <a:gdLst>
                <a:gd name="T0" fmla="*/ 1 w 37"/>
                <a:gd name="T1" fmla="*/ 0 h 210"/>
                <a:gd name="T2" fmla="*/ 0 w 37"/>
                <a:gd name="T3" fmla="*/ 8 h 210"/>
                <a:gd name="T4" fmla="*/ 0 w 37"/>
                <a:gd name="T5" fmla="*/ 185 h 210"/>
                <a:gd name="T6" fmla="*/ 0 w 37"/>
                <a:gd name="T7" fmla="*/ 192 h 210"/>
                <a:gd name="T8" fmla="*/ 19 w 37"/>
                <a:gd name="T9" fmla="*/ 209 h 210"/>
                <a:gd name="T10" fmla="*/ 37 w 37"/>
                <a:gd name="T11" fmla="*/ 191 h 210"/>
                <a:gd name="T12" fmla="*/ 37 w 37"/>
                <a:gd name="T13" fmla="*/ 181 h 210"/>
                <a:gd name="T14" fmla="*/ 37 w 37"/>
                <a:gd name="T15" fmla="*/ 13 h 210"/>
                <a:gd name="T16" fmla="*/ 37 w 37"/>
                <a:gd name="T17" fmla="*/ 0 h 210"/>
                <a:gd name="T18" fmla="*/ 1 w 37"/>
                <a:gd name="T1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210">
                  <a:moveTo>
                    <a:pt x="1" y="0"/>
                  </a:moveTo>
                  <a:cubicBezTo>
                    <a:pt x="0" y="3"/>
                    <a:pt x="0" y="6"/>
                    <a:pt x="0" y="8"/>
                  </a:cubicBezTo>
                  <a:cubicBezTo>
                    <a:pt x="0" y="67"/>
                    <a:pt x="0" y="126"/>
                    <a:pt x="0" y="185"/>
                  </a:cubicBezTo>
                  <a:cubicBezTo>
                    <a:pt x="0" y="187"/>
                    <a:pt x="0" y="189"/>
                    <a:pt x="0" y="192"/>
                  </a:cubicBezTo>
                  <a:cubicBezTo>
                    <a:pt x="2" y="202"/>
                    <a:pt x="8" y="208"/>
                    <a:pt x="19" y="209"/>
                  </a:cubicBezTo>
                  <a:cubicBezTo>
                    <a:pt x="28" y="210"/>
                    <a:pt x="35" y="202"/>
                    <a:pt x="37" y="191"/>
                  </a:cubicBezTo>
                  <a:cubicBezTo>
                    <a:pt x="37" y="187"/>
                    <a:pt x="37" y="184"/>
                    <a:pt x="37" y="181"/>
                  </a:cubicBezTo>
                  <a:cubicBezTo>
                    <a:pt x="37" y="125"/>
                    <a:pt x="37" y="69"/>
                    <a:pt x="37" y="13"/>
                  </a:cubicBezTo>
                  <a:cubicBezTo>
                    <a:pt x="37" y="9"/>
                    <a:pt x="37" y="5"/>
                    <a:pt x="37" y="0"/>
                  </a:cubicBezTo>
                  <a:cubicBezTo>
                    <a:pt x="24" y="0"/>
                    <a:pt x="1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6" name="Freeform 86"/>
            <p:cNvSpPr>
              <a:spLocks/>
            </p:cNvSpPr>
            <p:nvPr/>
          </p:nvSpPr>
          <p:spPr bwMode="auto">
            <a:xfrm>
              <a:off x="6983413" y="4933951"/>
              <a:ext cx="901700" cy="517525"/>
            </a:xfrm>
            <a:custGeom>
              <a:avLst/>
              <a:gdLst>
                <a:gd name="T0" fmla="*/ 518 w 605"/>
                <a:gd name="T1" fmla="*/ 35 h 347"/>
                <a:gd name="T2" fmla="*/ 91 w 605"/>
                <a:gd name="T3" fmla="*/ 35 h 347"/>
                <a:gd name="T4" fmla="*/ 91 w 605"/>
                <a:gd name="T5" fmla="*/ 49 h 347"/>
                <a:gd name="T6" fmla="*/ 91 w 605"/>
                <a:gd name="T7" fmla="*/ 306 h 347"/>
                <a:gd name="T8" fmla="*/ 88 w 605"/>
                <a:gd name="T9" fmla="*/ 324 h 347"/>
                <a:gd name="T10" fmla="*/ 62 w 605"/>
                <a:gd name="T11" fmla="*/ 341 h 347"/>
                <a:gd name="T12" fmla="*/ 38 w 605"/>
                <a:gd name="T13" fmla="*/ 318 h 347"/>
                <a:gd name="T14" fmla="*/ 37 w 605"/>
                <a:gd name="T15" fmla="*/ 300 h 347"/>
                <a:gd name="T16" fmla="*/ 37 w 605"/>
                <a:gd name="T17" fmla="*/ 51 h 347"/>
                <a:gd name="T18" fmla="*/ 37 w 605"/>
                <a:gd name="T19" fmla="*/ 34 h 347"/>
                <a:gd name="T20" fmla="*/ 17 w 605"/>
                <a:gd name="T21" fmla="*/ 34 h 347"/>
                <a:gd name="T22" fmla="*/ 1 w 605"/>
                <a:gd name="T23" fmla="*/ 18 h 347"/>
                <a:gd name="T24" fmla="*/ 17 w 605"/>
                <a:gd name="T25" fmla="*/ 1 h 347"/>
                <a:gd name="T26" fmla="*/ 28 w 605"/>
                <a:gd name="T27" fmla="*/ 0 h 347"/>
                <a:gd name="T28" fmla="*/ 580 w 605"/>
                <a:gd name="T29" fmla="*/ 0 h 347"/>
                <a:gd name="T30" fmla="*/ 590 w 605"/>
                <a:gd name="T31" fmla="*/ 1 h 347"/>
                <a:gd name="T32" fmla="*/ 605 w 605"/>
                <a:gd name="T33" fmla="*/ 18 h 347"/>
                <a:gd name="T34" fmla="*/ 590 w 605"/>
                <a:gd name="T35" fmla="*/ 34 h 347"/>
                <a:gd name="T36" fmla="*/ 571 w 605"/>
                <a:gd name="T37" fmla="*/ 34 h 347"/>
                <a:gd name="T38" fmla="*/ 571 w 605"/>
                <a:gd name="T39" fmla="*/ 49 h 347"/>
                <a:gd name="T40" fmla="*/ 571 w 605"/>
                <a:gd name="T41" fmla="*/ 311 h 347"/>
                <a:gd name="T42" fmla="*/ 534 w 605"/>
                <a:gd name="T43" fmla="*/ 339 h 347"/>
                <a:gd name="T44" fmla="*/ 518 w 605"/>
                <a:gd name="T45" fmla="*/ 311 h 347"/>
                <a:gd name="T46" fmla="*/ 518 w 605"/>
                <a:gd name="T47" fmla="*/ 50 h 347"/>
                <a:gd name="T48" fmla="*/ 518 w 605"/>
                <a:gd name="T49" fmla="*/ 3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5" h="347">
                  <a:moveTo>
                    <a:pt x="518" y="35"/>
                  </a:moveTo>
                  <a:cubicBezTo>
                    <a:pt x="375" y="35"/>
                    <a:pt x="233" y="35"/>
                    <a:pt x="91" y="35"/>
                  </a:cubicBezTo>
                  <a:cubicBezTo>
                    <a:pt x="91" y="40"/>
                    <a:pt x="91" y="45"/>
                    <a:pt x="91" y="49"/>
                  </a:cubicBezTo>
                  <a:cubicBezTo>
                    <a:pt x="91" y="135"/>
                    <a:pt x="91" y="221"/>
                    <a:pt x="91" y="306"/>
                  </a:cubicBezTo>
                  <a:cubicBezTo>
                    <a:pt x="91" y="312"/>
                    <a:pt x="90" y="318"/>
                    <a:pt x="88" y="324"/>
                  </a:cubicBezTo>
                  <a:cubicBezTo>
                    <a:pt x="85" y="335"/>
                    <a:pt x="73" y="342"/>
                    <a:pt x="62" y="341"/>
                  </a:cubicBezTo>
                  <a:cubicBezTo>
                    <a:pt x="50" y="340"/>
                    <a:pt x="40" y="331"/>
                    <a:pt x="38" y="318"/>
                  </a:cubicBezTo>
                  <a:cubicBezTo>
                    <a:pt x="37" y="312"/>
                    <a:pt x="37" y="306"/>
                    <a:pt x="37" y="300"/>
                  </a:cubicBezTo>
                  <a:cubicBezTo>
                    <a:pt x="37" y="217"/>
                    <a:pt x="37" y="134"/>
                    <a:pt x="37" y="51"/>
                  </a:cubicBezTo>
                  <a:cubicBezTo>
                    <a:pt x="37" y="46"/>
                    <a:pt x="37" y="40"/>
                    <a:pt x="37" y="34"/>
                  </a:cubicBezTo>
                  <a:cubicBezTo>
                    <a:pt x="29" y="34"/>
                    <a:pt x="23" y="35"/>
                    <a:pt x="17" y="34"/>
                  </a:cubicBezTo>
                  <a:cubicBezTo>
                    <a:pt x="7" y="34"/>
                    <a:pt x="2" y="28"/>
                    <a:pt x="1" y="18"/>
                  </a:cubicBezTo>
                  <a:cubicBezTo>
                    <a:pt x="0" y="9"/>
                    <a:pt x="7" y="2"/>
                    <a:pt x="17" y="1"/>
                  </a:cubicBezTo>
                  <a:cubicBezTo>
                    <a:pt x="20" y="0"/>
                    <a:pt x="24" y="0"/>
                    <a:pt x="28" y="0"/>
                  </a:cubicBezTo>
                  <a:cubicBezTo>
                    <a:pt x="212" y="0"/>
                    <a:pt x="396" y="0"/>
                    <a:pt x="580" y="0"/>
                  </a:cubicBezTo>
                  <a:cubicBezTo>
                    <a:pt x="583" y="0"/>
                    <a:pt x="587" y="0"/>
                    <a:pt x="590" y="1"/>
                  </a:cubicBezTo>
                  <a:cubicBezTo>
                    <a:pt x="600" y="2"/>
                    <a:pt x="605" y="8"/>
                    <a:pt x="605" y="18"/>
                  </a:cubicBezTo>
                  <a:cubicBezTo>
                    <a:pt x="605" y="28"/>
                    <a:pt x="600" y="34"/>
                    <a:pt x="590" y="34"/>
                  </a:cubicBezTo>
                  <a:cubicBezTo>
                    <a:pt x="584" y="35"/>
                    <a:pt x="579" y="34"/>
                    <a:pt x="571" y="34"/>
                  </a:cubicBezTo>
                  <a:cubicBezTo>
                    <a:pt x="571" y="40"/>
                    <a:pt x="571" y="44"/>
                    <a:pt x="571" y="49"/>
                  </a:cubicBezTo>
                  <a:cubicBezTo>
                    <a:pt x="571" y="136"/>
                    <a:pt x="571" y="224"/>
                    <a:pt x="571" y="311"/>
                  </a:cubicBezTo>
                  <a:cubicBezTo>
                    <a:pt x="571" y="333"/>
                    <a:pt x="553" y="347"/>
                    <a:pt x="534" y="339"/>
                  </a:cubicBezTo>
                  <a:cubicBezTo>
                    <a:pt x="522" y="333"/>
                    <a:pt x="518" y="324"/>
                    <a:pt x="518" y="311"/>
                  </a:cubicBezTo>
                  <a:cubicBezTo>
                    <a:pt x="518" y="224"/>
                    <a:pt x="518" y="137"/>
                    <a:pt x="518" y="50"/>
                  </a:cubicBezTo>
                  <a:cubicBezTo>
                    <a:pt x="518" y="46"/>
                    <a:pt x="518" y="41"/>
                    <a:pt x="51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7" name="Freeform 87"/>
            <p:cNvSpPr>
              <a:spLocks/>
            </p:cNvSpPr>
            <p:nvPr/>
          </p:nvSpPr>
          <p:spPr bwMode="auto">
            <a:xfrm>
              <a:off x="7143750" y="4291013"/>
              <a:ext cx="598488" cy="606425"/>
            </a:xfrm>
            <a:custGeom>
              <a:avLst/>
              <a:gdLst>
                <a:gd name="T0" fmla="*/ 272 w 401"/>
                <a:gd name="T1" fmla="*/ 406 h 407"/>
                <a:gd name="T2" fmla="*/ 193 w 401"/>
                <a:gd name="T3" fmla="*/ 406 h 407"/>
                <a:gd name="T4" fmla="*/ 186 w 401"/>
                <a:gd name="T5" fmla="*/ 339 h 407"/>
                <a:gd name="T6" fmla="*/ 120 w 401"/>
                <a:gd name="T7" fmla="*/ 322 h 407"/>
                <a:gd name="T8" fmla="*/ 119 w 401"/>
                <a:gd name="T9" fmla="*/ 305 h 407"/>
                <a:gd name="T10" fmla="*/ 113 w 401"/>
                <a:gd name="T11" fmla="*/ 296 h 407"/>
                <a:gd name="T12" fmla="*/ 103 w 401"/>
                <a:gd name="T13" fmla="*/ 301 h 407"/>
                <a:gd name="T14" fmla="*/ 80 w 401"/>
                <a:gd name="T15" fmla="*/ 348 h 407"/>
                <a:gd name="T16" fmla="*/ 144 w 401"/>
                <a:gd name="T17" fmla="*/ 348 h 407"/>
                <a:gd name="T18" fmla="*/ 172 w 401"/>
                <a:gd name="T19" fmla="*/ 367 h 407"/>
                <a:gd name="T20" fmla="*/ 146 w 401"/>
                <a:gd name="T21" fmla="*/ 406 h 407"/>
                <a:gd name="T22" fmla="*/ 34 w 401"/>
                <a:gd name="T23" fmla="*/ 406 h 407"/>
                <a:gd name="T24" fmla="*/ 9 w 401"/>
                <a:gd name="T25" fmla="*/ 366 h 407"/>
                <a:gd name="T26" fmla="*/ 56 w 401"/>
                <a:gd name="T27" fmla="*/ 268 h 407"/>
                <a:gd name="T28" fmla="*/ 120 w 401"/>
                <a:gd name="T29" fmla="*/ 231 h 407"/>
                <a:gd name="T30" fmla="*/ 219 w 401"/>
                <a:gd name="T31" fmla="*/ 231 h 407"/>
                <a:gd name="T32" fmla="*/ 240 w 401"/>
                <a:gd name="T33" fmla="*/ 219 h 407"/>
                <a:gd name="T34" fmla="*/ 341 w 401"/>
                <a:gd name="T35" fmla="*/ 24 h 407"/>
                <a:gd name="T36" fmla="*/ 381 w 401"/>
                <a:gd name="T37" fmla="*/ 8 h 407"/>
                <a:gd name="T38" fmla="*/ 392 w 401"/>
                <a:gd name="T39" fmla="*/ 50 h 407"/>
                <a:gd name="T40" fmla="*/ 278 w 401"/>
                <a:gd name="T41" fmla="*/ 269 h 407"/>
                <a:gd name="T42" fmla="*/ 272 w 401"/>
                <a:gd name="T43" fmla="*/ 293 h 407"/>
                <a:gd name="T44" fmla="*/ 272 w 401"/>
                <a:gd name="T45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1" h="407">
                  <a:moveTo>
                    <a:pt x="272" y="406"/>
                  </a:moveTo>
                  <a:cubicBezTo>
                    <a:pt x="245" y="406"/>
                    <a:pt x="220" y="406"/>
                    <a:pt x="193" y="406"/>
                  </a:cubicBezTo>
                  <a:cubicBezTo>
                    <a:pt x="204" y="382"/>
                    <a:pt x="203" y="359"/>
                    <a:pt x="186" y="339"/>
                  </a:cubicBezTo>
                  <a:cubicBezTo>
                    <a:pt x="168" y="320"/>
                    <a:pt x="144" y="322"/>
                    <a:pt x="120" y="322"/>
                  </a:cubicBezTo>
                  <a:cubicBezTo>
                    <a:pt x="120" y="316"/>
                    <a:pt x="121" y="310"/>
                    <a:pt x="119" y="305"/>
                  </a:cubicBezTo>
                  <a:cubicBezTo>
                    <a:pt x="119" y="301"/>
                    <a:pt x="116" y="296"/>
                    <a:pt x="113" y="296"/>
                  </a:cubicBezTo>
                  <a:cubicBezTo>
                    <a:pt x="110" y="295"/>
                    <a:pt x="104" y="298"/>
                    <a:pt x="103" y="301"/>
                  </a:cubicBezTo>
                  <a:cubicBezTo>
                    <a:pt x="95" y="316"/>
                    <a:pt x="88" y="331"/>
                    <a:pt x="80" y="348"/>
                  </a:cubicBezTo>
                  <a:cubicBezTo>
                    <a:pt x="103" y="348"/>
                    <a:pt x="124" y="348"/>
                    <a:pt x="144" y="348"/>
                  </a:cubicBezTo>
                  <a:cubicBezTo>
                    <a:pt x="158" y="349"/>
                    <a:pt x="168" y="356"/>
                    <a:pt x="172" y="367"/>
                  </a:cubicBezTo>
                  <a:cubicBezTo>
                    <a:pt x="179" y="386"/>
                    <a:pt x="167" y="405"/>
                    <a:pt x="146" y="406"/>
                  </a:cubicBezTo>
                  <a:cubicBezTo>
                    <a:pt x="109" y="407"/>
                    <a:pt x="71" y="407"/>
                    <a:pt x="34" y="406"/>
                  </a:cubicBezTo>
                  <a:cubicBezTo>
                    <a:pt x="13" y="405"/>
                    <a:pt x="0" y="385"/>
                    <a:pt x="9" y="366"/>
                  </a:cubicBezTo>
                  <a:cubicBezTo>
                    <a:pt x="23" y="333"/>
                    <a:pt x="38" y="300"/>
                    <a:pt x="56" y="268"/>
                  </a:cubicBezTo>
                  <a:cubicBezTo>
                    <a:pt x="69" y="244"/>
                    <a:pt x="92" y="232"/>
                    <a:pt x="120" y="231"/>
                  </a:cubicBezTo>
                  <a:cubicBezTo>
                    <a:pt x="153" y="231"/>
                    <a:pt x="186" y="231"/>
                    <a:pt x="219" y="231"/>
                  </a:cubicBezTo>
                  <a:cubicBezTo>
                    <a:pt x="229" y="232"/>
                    <a:pt x="235" y="228"/>
                    <a:pt x="240" y="219"/>
                  </a:cubicBezTo>
                  <a:cubicBezTo>
                    <a:pt x="273" y="154"/>
                    <a:pt x="307" y="89"/>
                    <a:pt x="341" y="24"/>
                  </a:cubicBezTo>
                  <a:cubicBezTo>
                    <a:pt x="350" y="7"/>
                    <a:pt x="366" y="0"/>
                    <a:pt x="381" y="8"/>
                  </a:cubicBezTo>
                  <a:cubicBezTo>
                    <a:pt x="396" y="16"/>
                    <a:pt x="401" y="32"/>
                    <a:pt x="392" y="50"/>
                  </a:cubicBezTo>
                  <a:cubicBezTo>
                    <a:pt x="354" y="123"/>
                    <a:pt x="316" y="196"/>
                    <a:pt x="278" y="269"/>
                  </a:cubicBezTo>
                  <a:cubicBezTo>
                    <a:pt x="274" y="276"/>
                    <a:pt x="272" y="285"/>
                    <a:pt x="272" y="293"/>
                  </a:cubicBezTo>
                  <a:cubicBezTo>
                    <a:pt x="272" y="330"/>
                    <a:pt x="272" y="367"/>
                    <a:pt x="272" y="4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8" name="Freeform 88"/>
            <p:cNvSpPr>
              <a:spLocks/>
            </p:cNvSpPr>
            <p:nvPr/>
          </p:nvSpPr>
          <p:spPr bwMode="auto">
            <a:xfrm>
              <a:off x="7323138" y="5026026"/>
              <a:ext cx="103188" cy="382588"/>
            </a:xfrm>
            <a:custGeom>
              <a:avLst/>
              <a:gdLst>
                <a:gd name="T0" fmla="*/ 0 w 69"/>
                <a:gd name="T1" fmla="*/ 0 h 257"/>
                <a:gd name="T2" fmla="*/ 68 w 69"/>
                <a:gd name="T3" fmla="*/ 0 h 257"/>
                <a:gd name="T4" fmla="*/ 69 w 69"/>
                <a:gd name="T5" fmla="*/ 10 h 257"/>
                <a:gd name="T6" fmla="*/ 69 w 69"/>
                <a:gd name="T7" fmla="*/ 215 h 257"/>
                <a:gd name="T8" fmla="*/ 25 w 69"/>
                <a:gd name="T9" fmla="*/ 251 h 257"/>
                <a:gd name="T10" fmla="*/ 0 w 69"/>
                <a:gd name="T11" fmla="*/ 214 h 257"/>
                <a:gd name="T12" fmla="*/ 0 w 69"/>
                <a:gd name="T13" fmla="*/ 27 h 257"/>
                <a:gd name="T14" fmla="*/ 0 w 69"/>
                <a:gd name="T1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257">
                  <a:moveTo>
                    <a:pt x="0" y="0"/>
                  </a:moveTo>
                  <a:cubicBezTo>
                    <a:pt x="23" y="0"/>
                    <a:pt x="45" y="0"/>
                    <a:pt x="68" y="0"/>
                  </a:cubicBezTo>
                  <a:cubicBezTo>
                    <a:pt x="68" y="3"/>
                    <a:pt x="69" y="6"/>
                    <a:pt x="69" y="10"/>
                  </a:cubicBezTo>
                  <a:cubicBezTo>
                    <a:pt x="69" y="78"/>
                    <a:pt x="69" y="146"/>
                    <a:pt x="69" y="215"/>
                  </a:cubicBezTo>
                  <a:cubicBezTo>
                    <a:pt x="69" y="241"/>
                    <a:pt x="48" y="257"/>
                    <a:pt x="25" y="251"/>
                  </a:cubicBezTo>
                  <a:cubicBezTo>
                    <a:pt x="9" y="247"/>
                    <a:pt x="0" y="233"/>
                    <a:pt x="0" y="214"/>
                  </a:cubicBezTo>
                  <a:cubicBezTo>
                    <a:pt x="0" y="152"/>
                    <a:pt x="0" y="90"/>
                    <a:pt x="0" y="27"/>
                  </a:cubicBezTo>
                  <a:cubicBezTo>
                    <a:pt x="0" y="19"/>
                    <a:pt x="0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9" name="Freeform 89"/>
            <p:cNvSpPr>
              <a:spLocks/>
            </p:cNvSpPr>
            <p:nvPr/>
          </p:nvSpPr>
          <p:spPr bwMode="auto">
            <a:xfrm>
              <a:off x="7448550" y="5026026"/>
              <a:ext cx="103188" cy="382588"/>
            </a:xfrm>
            <a:custGeom>
              <a:avLst/>
              <a:gdLst>
                <a:gd name="T0" fmla="*/ 1 w 69"/>
                <a:gd name="T1" fmla="*/ 0 h 257"/>
                <a:gd name="T2" fmla="*/ 68 w 69"/>
                <a:gd name="T3" fmla="*/ 0 h 257"/>
                <a:gd name="T4" fmla="*/ 69 w 69"/>
                <a:gd name="T5" fmla="*/ 10 h 257"/>
                <a:gd name="T6" fmla="*/ 69 w 69"/>
                <a:gd name="T7" fmla="*/ 213 h 257"/>
                <a:gd name="T8" fmla="*/ 25 w 69"/>
                <a:gd name="T9" fmla="*/ 251 h 257"/>
                <a:gd name="T10" fmla="*/ 0 w 69"/>
                <a:gd name="T11" fmla="*/ 221 h 257"/>
                <a:gd name="T12" fmla="*/ 0 w 69"/>
                <a:gd name="T13" fmla="*/ 1 h 257"/>
                <a:gd name="T14" fmla="*/ 1 w 69"/>
                <a:gd name="T1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257">
                  <a:moveTo>
                    <a:pt x="1" y="0"/>
                  </a:moveTo>
                  <a:cubicBezTo>
                    <a:pt x="24" y="0"/>
                    <a:pt x="45" y="0"/>
                    <a:pt x="68" y="0"/>
                  </a:cubicBezTo>
                  <a:cubicBezTo>
                    <a:pt x="68" y="3"/>
                    <a:pt x="69" y="7"/>
                    <a:pt x="69" y="10"/>
                  </a:cubicBezTo>
                  <a:cubicBezTo>
                    <a:pt x="69" y="78"/>
                    <a:pt x="69" y="145"/>
                    <a:pt x="69" y="213"/>
                  </a:cubicBezTo>
                  <a:cubicBezTo>
                    <a:pt x="69" y="240"/>
                    <a:pt x="49" y="257"/>
                    <a:pt x="25" y="251"/>
                  </a:cubicBezTo>
                  <a:cubicBezTo>
                    <a:pt x="11" y="247"/>
                    <a:pt x="0" y="235"/>
                    <a:pt x="0" y="221"/>
                  </a:cubicBezTo>
                  <a:cubicBezTo>
                    <a:pt x="0" y="148"/>
                    <a:pt x="0" y="74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0" name="Freeform 90"/>
            <p:cNvSpPr>
              <a:spLocks/>
            </p:cNvSpPr>
            <p:nvPr/>
          </p:nvSpPr>
          <p:spPr bwMode="auto">
            <a:xfrm>
              <a:off x="7346950" y="4429126"/>
              <a:ext cx="179388" cy="177800"/>
            </a:xfrm>
            <a:custGeom>
              <a:avLst/>
              <a:gdLst>
                <a:gd name="T0" fmla="*/ 60 w 120"/>
                <a:gd name="T1" fmla="*/ 119 h 119"/>
                <a:gd name="T2" fmla="*/ 1 w 120"/>
                <a:gd name="T3" fmla="*/ 60 h 119"/>
                <a:gd name="T4" fmla="*/ 61 w 120"/>
                <a:gd name="T5" fmla="*/ 0 h 119"/>
                <a:gd name="T6" fmla="*/ 120 w 120"/>
                <a:gd name="T7" fmla="*/ 60 h 119"/>
                <a:gd name="T8" fmla="*/ 60 w 120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19">
                  <a:moveTo>
                    <a:pt x="60" y="119"/>
                  </a:moveTo>
                  <a:cubicBezTo>
                    <a:pt x="27" y="119"/>
                    <a:pt x="1" y="92"/>
                    <a:pt x="1" y="60"/>
                  </a:cubicBezTo>
                  <a:cubicBezTo>
                    <a:pt x="0" y="27"/>
                    <a:pt x="28" y="0"/>
                    <a:pt x="61" y="0"/>
                  </a:cubicBezTo>
                  <a:cubicBezTo>
                    <a:pt x="93" y="0"/>
                    <a:pt x="120" y="28"/>
                    <a:pt x="120" y="60"/>
                  </a:cubicBezTo>
                  <a:cubicBezTo>
                    <a:pt x="120" y="93"/>
                    <a:pt x="93" y="119"/>
                    <a:pt x="60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2" name="Freeform 91"/>
            <p:cNvSpPr>
              <a:spLocks/>
            </p:cNvSpPr>
            <p:nvPr/>
          </p:nvSpPr>
          <p:spPr bwMode="auto">
            <a:xfrm>
              <a:off x="7221538" y="5026026"/>
              <a:ext cx="57150" cy="311150"/>
            </a:xfrm>
            <a:custGeom>
              <a:avLst/>
              <a:gdLst>
                <a:gd name="T0" fmla="*/ 1 w 38"/>
                <a:gd name="T1" fmla="*/ 0 h 209"/>
                <a:gd name="T2" fmla="*/ 37 w 38"/>
                <a:gd name="T3" fmla="*/ 0 h 209"/>
                <a:gd name="T4" fmla="*/ 38 w 38"/>
                <a:gd name="T5" fmla="*/ 12 h 209"/>
                <a:gd name="T6" fmla="*/ 38 w 38"/>
                <a:gd name="T7" fmla="*/ 183 h 209"/>
                <a:gd name="T8" fmla="*/ 38 w 38"/>
                <a:gd name="T9" fmla="*/ 188 h 209"/>
                <a:gd name="T10" fmla="*/ 20 w 38"/>
                <a:gd name="T11" fmla="*/ 209 h 209"/>
                <a:gd name="T12" fmla="*/ 1 w 38"/>
                <a:gd name="T13" fmla="*/ 187 h 209"/>
                <a:gd name="T14" fmla="*/ 1 w 38"/>
                <a:gd name="T15" fmla="*/ 144 h 209"/>
                <a:gd name="T16" fmla="*/ 1 w 38"/>
                <a:gd name="T17" fmla="*/ 14 h 209"/>
                <a:gd name="T18" fmla="*/ 1 w 38"/>
                <a:gd name="T1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209">
                  <a:moveTo>
                    <a:pt x="1" y="0"/>
                  </a:moveTo>
                  <a:cubicBezTo>
                    <a:pt x="14" y="0"/>
                    <a:pt x="25" y="0"/>
                    <a:pt x="37" y="0"/>
                  </a:cubicBezTo>
                  <a:cubicBezTo>
                    <a:pt x="37" y="4"/>
                    <a:pt x="38" y="8"/>
                    <a:pt x="38" y="12"/>
                  </a:cubicBezTo>
                  <a:cubicBezTo>
                    <a:pt x="38" y="69"/>
                    <a:pt x="38" y="126"/>
                    <a:pt x="38" y="183"/>
                  </a:cubicBezTo>
                  <a:cubicBezTo>
                    <a:pt x="38" y="185"/>
                    <a:pt x="38" y="186"/>
                    <a:pt x="38" y="188"/>
                  </a:cubicBezTo>
                  <a:cubicBezTo>
                    <a:pt x="37" y="201"/>
                    <a:pt x="30" y="209"/>
                    <a:pt x="20" y="209"/>
                  </a:cubicBezTo>
                  <a:cubicBezTo>
                    <a:pt x="9" y="209"/>
                    <a:pt x="1" y="201"/>
                    <a:pt x="1" y="187"/>
                  </a:cubicBezTo>
                  <a:cubicBezTo>
                    <a:pt x="0" y="173"/>
                    <a:pt x="1" y="158"/>
                    <a:pt x="1" y="144"/>
                  </a:cubicBezTo>
                  <a:cubicBezTo>
                    <a:pt x="1" y="101"/>
                    <a:pt x="1" y="57"/>
                    <a:pt x="1" y="14"/>
                  </a:cubicBezTo>
                  <a:cubicBezTo>
                    <a:pt x="1" y="9"/>
                    <a:pt x="1" y="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3" name="Freeform 92"/>
            <p:cNvSpPr>
              <a:spLocks/>
            </p:cNvSpPr>
            <p:nvPr/>
          </p:nvSpPr>
          <p:spPr bwMode="auto">
            <a:xfrm>
              <a:off x="7591425" y="5026026"/>
              <a:ext cx="55563" cy="312738"/>
            </a:xfrm>
            <a:custGeom>
              <a:avLst/>
              <a:gdLst>
                <a:gd name="T0" fmla="*/ 1 w 37"/>
                <a:gd name="T1" fmla="*/ 0 h 210"/>
                <a:gd name="T2" fmla="*/ 37 w 37"/>
                <a:gd name="T3" fmla="*/ 0 h 210"/>
                <a:gd name="T4" fmla="*/ 37 w 37"/>
                <a:gd name="T5" fmla="*/ 13 h 210"/>
                <a:gd name="T6" fmla="*/ 37 w 37"/>
                <a:gd name="T7" fmla="*/ 181 h 210"/>
                <a:gd name="T8" fmla="*/ 37 w 37"/>
                <a:gd name="T9" fmla="*/ 191 h 210"/>
                <a:gd name="T10" fmla="*/ 19 w 37"/>
                <a:gd name="T11" fmla="*/ 209 h 210"/>
                <a:gd name="T12" fmla="*/ 0 w 37"/>
                <a:gd name="T13" fmla="*/ 192 h 210"/>
                <a:gd name="T14" fmla="*/ 0 w 37"/>
                <a:gd name="T15" fmla="*/ 185 h 210"/>
                <a:gd name="T16" fmla="*/ 0 w 37"/>
                <a:gd name="T17" fmla="*/ 8 h 210"/>
                <a:gd name="T18" fmla="*/ 1 w 37"/>
                <a:gd name="T1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210">
                  <a:moveTo>
                    <a:pt x="1" y="0"/>
                  </a:moveTo>
                  <a:cubicBezTo>
                    <a:pt x="13" y="0"/>
                    <a:pt x="24" y="0"/>
                    <a:pt x="37" y="0"/>
                  </a:cubicBezTo>
                  <a:cubicBezTo>
                    <a:pt x="37" y="5"/>
                    <a:pt x="37" y="9"/>
                    <a:pt x="37" y="13"/>
                  </a:cubicBezTo>
                  <a:cubicBezTo>
                    <a:pt x="37" y="69"/>
                    <a:pt x="37" y="125"/>
                    <a:pt x="37" y="181"/>
                  </a:cubicBezTo>
                  <a:cubicBezTo>
                    <a:pt x="37" y="184"/>
                    <a:pt x="37" y="187"/>
                    <a:pt x="37" y="191"/>
                  </a:cubicBezTo>
                  <a:cubicBezTo>
                    <a:pt x="35" y="202"/>
                    <a:pt x="28" y="210"/>
                    <a:pt x="19" y="209"/>
                  </a:cubicBezTo>
                  <a:cubicBezTo>
                    <a:pt x="8" y="208"/>
                    <a:pt x="2" y="202"/>
                    <a:pt x="0" y="192"/>
                  </a:cubicBezTo>
                  <a:cubicBezTo>
                    <a:pt x="0" y="189"/>
                    <a:pt x="0" y="187"/>
                    <a:pt x="0" y="185"/>
                  </a:cubicBezTo>
                  <a:cubicBezTo>
                    <a:pt x="0" y="126"/>
                    <a:pt x="0" y="67"/>
                    <a:pt x="0" y="8"/>
                  </a:cubicBezTo>
                  <a:cubicBezTo>
                    <a:pt x="0" y="6"/>
                    <a:pt x="0" y="3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40" name="Group 4139"/>
          <p:cNvGrpSpPr/>
          <p:nvPr/>
        </p:nvGrpSpPr>
        <p:grpSpPr>
          <a:xfrm>
            <a:off x="7099949" y="2407837"/>
            <a:ext cx="735025" cy="773397"/>
            <a:chOff x="4081463" y="4319588"/>
            <a:chExt cx="1368424" cy="1439863"/>
          </a:xfrm>
          <a:solidFill>
            <a:srgbClr val="245685"/>
          </a:solidFill>
        </p:grpSpPr>
        <p:sp>
          <p:nvSpPr>
            <p:cNvPr id="4128" name="Freeform 98"/>
            <p:cNvSpPr>
              <a:spLocks/>
            </p:cNvSpPr>
            <p:nvPr/>
          </p:nvSpPr>
          <p:spPr bwMode="auto">
            <a:xfrm>
              <a:off x="4652963" y="4448176"/>
              <a:ext cx="701675" cy="1055688"/>
            </a:xfrm>
            <a:custGeom>
              <a:avLst/>
              <a:gdLst>
                <a:gd name="T0" fmla="*/ 92 w 374"/>
                <a:gd name="T1" fmla="*/ 556 h 563"/>
                <a:gd name="T2" fmla="*/ 62 w 374"/>
                <a:gd name="T3" fmla="*/ 563 h 563"/>
                <a:gd name="T4" fmla="*/ 62 w 374"/>
                <a:gd name="T5" fmla="*/ 493 h 563"/>
                <a:gd name="T6" fmla="*/ 63 w 374"/>
                <a:gd name="T7" fmla="*/ 185 h 563"/>
                <a:gd name="T8" fmla="*/ 62 w 374"/>
                <a:gd name="T9" fmla="*/ 182 h 563"/>
                <a:gd name="T10" fmla="*/ 57 w 374"/>
                <a:gd name="T11" fmla="*/ 174 h 563"/>
                <a:gd name="T12" fmla="*/ 52 w 374"/>
                <a:gd name="T13" fmla="*/ 181 h 563"/>
                <a:gd name="T14" fmla="*/ 51 w 374"/>
                <a:gd name="T15" fmla="*/ 209 h 563"/>
                <a:gd name="T16" fmla="*/ 51 w 374"/>
                <a:gd name="T17" fmla="*/ 363 h 563"/>
                <a:gd name="T18" fmla="*/ 31 w 374"/>
                <a:gd name="T19" fmla="*/ 390 h 563"/>
                <a:gd name="T20" fmla="*/ 0 w 374"/>
                <a:gd name="T21" fmla="*/ 365 h 563"/>
                <a:gd name="T22" fmla="*/ 0 w 374"/>
                <a:gd name="T23" fmla="*/ 294 h 563"/>
                <a:gd name="T24" fmla="*/ 1 w 374"/>
                <a:gd name="T25" fmla="*/ 181 h 563"/>
                <a:gd name="T26" fmla="*/ 63 w 374"/>
                <a:gd name="T27" fmla="*/ 118 h 563"/>
                <a:gd name="T28" fmla="*/ 166 w 374"/>
                <a:gd name="T29" fmla="*/ 118 h 563"/>
                <a:gd name="T30" fmla="*/ 266 w 374"/>
                <a:gd name="T31" fmla="*/ 108 h 563"/>
                <a:gd name="T32" fmla="*/ 278 w 374"/>
                <a:gd name="T33" fmla="*/ 101 h 563"/>
                <a:gd name="T34" fmla="*/ 318 w 374"/>
                <a:gd name="T35" fmla="*/ 58 h 563"/>
                <a:gd name="T36" fmla="*/ 324 w 374"/>
                <a:gd name="T37" fmla="*/ 40 h 563"/>
                <a:gd name="T38" fmla="*/ 203 w 374"/>
                <a:gd name="T39" fmla="*/ 40 h 563"/>
                <a:gd name="T40" fmla="*/ 193 w 374"/>
                <a:gd name="T41" fmla="*/ 15 h 563"/>
                <a:gd name="T42" fmla="*/ 204 w 374"/>
                <a:gd name="T43" fmla="*/ 15 h 563"/>
                <a:gd name="T44" fmla="*/ 306 w 374"/>
                <a:gd name="T45" fmla="*/ 15 h 563"/>
                <a:gd name="T46" fmla="*/ 321 w 374"/>
                <a:gd name="T47" fmla="*/ 9 h 563"/>
                <a:gd name="T48" fmla="*/ 346 w 374"/>
                <a:gd name="T49" fmla="*/ 13 h 563"/>
                <a:gd name="T50" fmla="*/ 349 w 374"/>
                <a:gd name="T51" fmla="*/ 27 h 563"/>
                <a:gd name="T52" fmla="*/ 362 w 374"/>
                <a:gd name="T53" fmla="*/ 48 h 563"/>
                <a:gd name="T54" fmla="*/ 365 w 374"/>
                <a:gd name="T55" fmla="*/ 82 h 563"/>
                <a:gd name="T56" fmla="*/ 300 w 374"/>
                <a:gd name="T57" fmla="*/ 151 h 563"/>
                <a:gd name="T58" fmla="*/ 284 w 374"/>
                <a:gd name="T59" fmla="*/ 157 h 563"/>
                <a:gd name="T60" fmla="*/ 197 w 374"/>
                <a:gd name="T61" fmla="*/ 167 h 563"/>
                <a:gd name="T62" fmla="*/ 197 w 374"/>
                <a:gd name="T63" fmla="*/ 443 h 563"/>
                <a:gd name="T64" fmla="*/ 136 w 374"/>
                <a:gd name="T65" fmla="*/ 439 h 563"/>
                <a:gd name="T66" fmla="*/ 136 w 374"/>
                <a:gd name="T67" fmla="*/ 363 h 563"/>
                <a:gd name="T68" fmla="*/ 123 w 374"/>
                <a:gd name="T69" fmla="*/ 362 h 563"/>
                <a:gd name="T70" fmla="*/ 123 w 374"/>
                <a:gd name="T71" fmla="*/ 439 h 563"/>
                <a:gd name="T72" fmla="*/ 115 w 374"/>
                <a:gd name="T73" fmla="*/ 455 h 563"/>
                <a:gd name="T74" fmla="*/ 89 w 374"/>
                <a:gd name="T75" fmla="*/ 543 h 563"/>
                <a:gd name="T76" fmla="*/ 92 w 374"/>
                <a:gd name="T77" fmla="*/ 556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4" h="563">
                  <a:moveTo>
                    <a:pt x="92" y="556"/>
                  </a:moveTo>
                  <a:cubicBezTo>
                    <a:pt x="81" y="558"/>
                    <a:pt x="73" y="560"/>
                    <a:pt x="62" y="563"/>
                  </a:cubicBezTo>
                  <a:cubicBezTo>
                    <a:pt x="62" y="539"/>
                    <a:pt x="62" y="516"/>
                    <a:pt x="62" y="493"/>
                  </a:cubicBezTo>
                  <a:cubicBezTo>
                    <a:pt x="62" y="390"/>
                    <a:pt x="62" y="288"/>
                    <a:pt x="63" y="185"/>
                  </a:cubicBezTo>
                  <a:cubicBezTo>
                    <a:pt x="63" y="184"/>
                    <a:pt x="63" y="183"/>
                    <a:pt x="62" y="182"/>
                  </a:cubicBezTo>
                  <a:cubicBezTo>
                    <a:pt x="61" y="179"/>
                    <a:pt x="59" y="177"/>
                    <a:pt x="57" y="174"/>
                  </a:cubicBezTo>
                  <a:cubicBezTo>
                    <a:pt x="56" y="176"/>
                    <a:pt x="53" y="179"/>
                    <a:pt x="52" y="181"/>
                  </a:cubicBezTo>
                  <a:cubicBezTo>
                    <a:pt x="51" y="191"/>
                    <a:pt x="51" y="200"/>
                    <a:pt x="51" y="209"/>
                  </a:cubicBezTo>
                  <a:cubicBezTo>
                    <a:pt x="51" y="260"/>
                    <a:pt x="51" y="311"/>
                    <a:pt x="51" y="363"/>
                  </a:cubicBezTo>
                  <a:cubicBezTo>
                    <a:pt x="51" y="377"/>
                    <a:pt x="43" y="388"/>
                    <a:pt x="31" y="390"/>
                  </a:cubicBezTo>
                  <a:cubicBezTo>
                    <a:pt x="14" y="393"/>
                    <a:pt x="1" y="383"/>
                    <a:pt x="0" y="365"/>
                  </a:cubicBezTo>
                  <a:cubicBezTo>
                    <a:pt x="0" y="341"/>
                    <a:pt x="0" y="318"/>
                    <a:pt x="0" y="294"/>
                  </a:cubicBezTo>
                  <a:cubicBezTo>
                    <a:pt x="1" y="257"/>
                    <a:pt x="1" y="219"/>
                    <a:pt x="1" y="181"/>
                  </a:cubicBezTo>
                  <a:cubicBezTo>
                    <a:pt x="1" y="145"/>
                    <a:pt x="26" y="119"/>
                    <a:pt x="63" y="118"/>
                  </a:cubicBezTo>
                  <a:cubicBezTo>
                    <a:pt x="97" y="118"/>
                    <a:pt x="132" y="120"/>
                    <a:pt x="166" y="118"/>
                  </a:cubicBezTo>
                  <a:cubicBezTo>
                    <a:pt x="200" y="116"/>
                    <a:pt x="233" y="112"/>
                    <a:pt x="266" y="108"/>
                  </a:cubicBezTo>
                  <a:cubicBezTo>
                    <a:pt x="270" y="107"/>
                    <a:pt x="275" y="104"/>
                    <a:pt x="278" y="101"/>
                  </a:cubicBezTo>
                  <a:cubicBezTo>
                    <a:pt x="292" y="87"/>
                    <a:pt x="306" y="73"/>
                    <a:pt x="318" y="58"/>
                  </a:cubicBezTo>
                  <a:cubicBezTo>
                    <a:pt x="322" y="54"/>
                    <a:pt x="322" y="47"/>
                    <a:pt x="324" y="40"/>
                  </a:cubicBezTo>
                  <a:cubicBezTo>
                    <a:pt x="282" y="40"/>
                    <a:pt x="242" y="40"/>
                    <a:pt x="203" y="40"/>
                  </a:cubicBezTo>
                  <a:cubicBezTo>
                    <a:pt x="200" y="32"/>
                    <a:pt x="197" y="24"/>
                    <a:pt x="193" y="15"/>
                  </a:cubicBezTo>
                  <a:cubicBezTo>
                    <a:pt x="197" y="15"/>
                    <a:pt x="201" y="15"/>
                    <a:pt x="204" y="15"/>
                  </a:cubicBezTo>
                  <a:cubicBezTo>
                    <a:pt x="238" y="15"/>
                    <a:pt x="272" y="15"/>
                    <a:pt x="306" y="15"/>
                  </a:cubicBezTo>
                  <a:cubicBezTo>
                    <a:pt x="312" y="15"/>
                    <a:pt x="317" y="15"/>
                    <a:pt x="321" y="9"/>
                  </a:cubicBezTo>
                  <a:cubicBezTo>
                    <a:pt x="328" y="0"/>
                    <a:pt x="341" y="2"/>
                    <a:pt x="346" y="13"/>
                  </a:cubicBezTo>
                  <a:cubicBezTo>
                    <a:pt x="348" y="18"/>
                    <a:pt x="348" y="23"/>
                    <a:pt x="349" y="27"/>
                  </a:cubicBezTo>
                  <a:cubicBezTo>
                    <a:pt x="351" y="36"/>
                    <a:pt x="353" y="43"/>
                    <a:pt x="362" y="48"/>
                  </a:cubicBezTo>
                  <a:cubicBezTo>
                    <a:pt x="372" y="54"/>
                    <a:pt x="374" y="72"/>
                    <a:pt x="365" y="82"/>
                  </a:cubicBezTo>
                  <a:cubicBezTo>
                    <a:pt x="344" y="105"/>
                    <a:pt x="323" y="128"/>
                    <a:pt x="300" y="151"/>
                  </a:cubicBezTo>
                  <a:cubicBezTo>
                    <a:pt x="297" y="154"/>
                    <a:pt x="290" y="156"/>
                    <a:pt x="284" y="157"/>
                  </a:cubicBezTo>
                  <a:cubicBezTo>
                    <a:pt x="256" y="161"/>
                    <a:pt x="227" y="164"/>
                    <a:pt x="197" y="167"/>
                  </a:cubicBezTo>
                  <a:cubicBezTo>
                    <a:pt x="197" y="260"/>
                    <a:pt x="197" y="353"/>
                    <a:pt x="197" y="443"/>
                  </a:cubicBezTo>
                  <a:cubicBezTo>
                    <a:pt x="177" y="441"/>
                    <a:pt x="157" y="440"/>
                    <a:pt x="136" y="439"/>
                  </a:cubicBezTo>
                  <a:cubicBezTo>
                    <a:pt x="136" y="416"/>
                    <a:pt x="136" y="390"/>
                    <a:pt x="136" y="363"/>
                  </a:cubicBezTo>
                  <a:cubicBezTo>
                    <a:pt x="132" y="363"/>
                    <a:pt x="128" y="363"/>
                    <a:pt x="123" y="362"/>
                  </a:cubicBezTo>
                  <a:cubicBezTo>
                    <a:pt x="123" y="388"/>
                    <a:pt x="123" y="414"/>
                    <a:pt x="123" y="439"/>
                  </a:cubicBezTo>
                  <a:cubicBezTo>
                    <a:pt x="123" y="446"/>
                    <a:pt x="121" y="451"/>
                    <a:pt x="115" y="455"/>
                  </a:cubicBezTo>
                  <a:cubicBezTo>
                    <a:pt x="87" y="476"/>
                    <a:pt x="78" y="511"/>
                    <a:pt x="89" y="543"/>
                  </a:cubicBezTo>
                  <a:cubicBezTo>
                    <a:pt x="91" y="547"/>
                    <a:pt x="91" y="552"/>
                    <a:pt x="92" y="5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9" name="Freeform 99"/>
            <p:cNvSpPr>
              <a:spLocks/>
            </p:cNvSpPr>
            <p:nvPr/>
          </p:nvSpPr>
          <p:spPr bwMode="auto">
            <a:xfrm>
              <a:off x="4419600" y="4319588"/>
              <a:ext cx="1030287" cy="711200"/>
            </a:xfrm>
            <a:custGeom>
              <a:avLst/>
              <a:gdLst>
                <a:gd name="T0" fmla="*/ 516 w 550"/>
                <a:gd name="T1" fmla="*/ 34 h 380"/>
                <a:gd name="T2" fmla="*/ 34 w 550"/>
                <a:gd name="T3" fmla="*/ 34 h 380"/>
                <a:gd name="T4" fmla="*/ 34 w 550"/>
                <a:gd name="T5" fmla="*/ 346 h 380"/>
                <a:gd name="T6" fmla="*/ 91 w 550"/>
                <a:gd name="T7" fmla="*/ 346 h 380"/>
                <a:gd name="T8" fmla="*/ 103 w 550"/>
                <a:gd name="T9" fmla="*/ 358 h 380"/>
                <a:gd name="T10" fmla="*/ 103 w 550"/>
                <a:gd name="T11" fmla="*/ 380 h 380"/>
                <a:gd name="T12" fmla="*/ 36 w 550"/>
                <a:gd name="T13" fmla="*/ 380 h 380"/>
                <a:gd name="T14" fmla="*/ 0 w 550"/>
                <a:gd name="T15" fmla="*/ 344 h 380"/>
                <a:gd name="T16" fmla="*/ 0 w 550"/>
                <a:gd name="T17" fmla="*/ 25 h 380"/>
                <a:gd name="T18" fmla="*/ 25 w 550"/>
                <a:gd name="T19" fmla="*/ 0 h 380"/>
                <a:gd name="T20" fmla="*/ 525 w 550"/>
                <a:gd name="T21" fmla="*/ 0 h 380"/>
                <a:gd name="T22" fmla="*/ 550 w 550"/>
                <a:gd name="T23" fmla="*/ 25 h 380"/>
                <a:gd name="T24" fmla="*/ 550 w 550"/>
                <a:gd name="T25" fmla="*/ 355 h 380"/>
                <a:gd name="T26" fmla="*/ 526 w 550"/>
                <a:gd name="T27" fmla="*/ 380 h 380"/>
                <a:gd name="T28" fmla="*/ 358 w 550"/>
                <a:gd name="T29" fmla="*/ 380 h 380"/>
                <a:gd name="T30" fmla="*/ 346 w 550"/>
                <a:gd name="T31" fmla="*/ 380 h 380"/>
                <a:gd name="T32" fmla="*/ 346 w 550"/>
                <a:gd name="T33" fmla="*/ 347 h 380"/>
                <a:gd name="T34" fmla="*/ 516 w 550"/>
                <a:gd name="T35" fmla="*/ 347 h 380"/>
                <a:gd name="T36" fmla="*/ 516 w 550"/>
                <a:gd name="T37" fmla="*/ 3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0" h="380">
                  <a:moveTo>
                    <a:pt x="516" y="34"/>
                  </a:moveTo>
                  <a:cubicBezTo>
                    <a:pt x="355" y="34"/>
                    <a:pt x="195" y="34"/>
                    <a:pt x="34" y="34"/>
                  </a:cubicBezTo>
                  <a:cubicBezTo>
                    <a:pt x="34" y="138"/>
                    <a:pt x="34" y="241"/>
                    <a:pt x="34" y="346"/>
                  </a:cubicBezTo>
                  <a:cubicBezTo>
                    <a:pt x="53" y="346"/>
                    <a:pt x="72" y="347"/>
                    <a:pt x="91" y="346"/>
                  </a:cubicBezTo>
                  <a:cubicBezTo>
                    <a:pt x="100" y="346"/>
                    <a:pt x="104" y="349"/>
                    <a:pt x="103" y="358"/>
                  </a:cubicBezTo>
                  <a:cubicBezTo>
                    <a:pt x="102" y="364"/>
                    <a:pt x="103" y="371"/>
                    <a:pt x="103" y="380"/>
                  </a:cubicBezTo>
                  <a:cubicBezTo>
                    <a:pt x="80" y="380"/>
                    <a:pt x="58" y="380"/>
                    <a:pt x="36" y="380"/>
                  </a:cubicBezTo>
                  <a:cubicBezTo>
                    <a:pt x="0" y="380"/>
                    <a:pt x="0" y="380"/>
                    <a:pt x="0" y="344"/>
                  </a:cubicBezTo>
                  <a:cubicBezTo>
                    <a:pt x="0" y="237"/>
                    <a:pt x="0" y="131"/>
                    <a:pt x="0" y="25"/>
                  </a:cubicBezTo>
                  <a:cubicBezTo>
                    <a:pt x="0" y="5"/>
                    <a:pt x="4" y="0"/>
                    <a:pt x="25" y="0"/>
                  </a:cubicBezTo>
                  <a:cubicBezTo>
                    <a:pt x="192" y="0"/>
                    <a:pt x="358" y="0"/>
                    <a:pt x="525" y="0"/>
                  </a:cubicBezTo>
                  <a:cubicBezTo>
                    <a:pt x="545" y="0"/>
                    <a:pt x="550" y="5"/>
                    <a:pt x="550" y="25"/>
                  </a:cubicBezTo>
                  <a:cubicBezTo>
                    <a:pt x="550" y="135"/>
                    <a:pt x="550" y="245"/>
                    <a:pt x="550" y="355"/>
                  </a:cubicBezTo>
                  <a:cubicBezTo>
                    <a:pt x="550" y="374"/>
                    <a:pt x="545" y="380"/>
                    <a:pt x="526" y="380"/>
                  </a:cubicBezTo>
                  <a:cubicBezTo>
                    <a:pt x="470" y="380"/>
                    <a:pt x="414" y="380"/>
                    <a:pt x="358" y="380"/>
                  </a:cubicBezTo>
                  <a:cubicBezTo>
                    <a:pt x="354" y="380"/>
                    <a:pt x="350" y="380"/>
                    <a:pt x="346" y="380"/>
                  </a:cubicBezTo>
                  <a:cubicBezTo>
                    <a:pt x="346" y="368"/>
                    <a:pt x="346" y="358"/>
                    <a:pt x="346" y="347"/>
                  </a:cubicBezTo>
                  <a:cubicBezTo>
                    <a:pt x="403" y="347"/>
                    <a:pt x="459" y="347"/>
                    <a:pt x="516" y="347"/>
                  </a:cubicBezTo>
                  <a:cubicBezTo>
                    <a:pt x="516" y="242"/>
                    <a:pt x="516" y="139"/>
                    <a:pt x="51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0" name="Freeform 100"/>
            <p:cNvSpPr>
              <a:spLocks/>
            </p:cNvSpPr>
            <p:nvPr/>
          </p:nvSpPr>
          <p:spPr bwMode="auto">
            <a:xfrm>
              <a:off x="4081463" y="5210176"/>
              <a:ext cx="595312" cy="549275"/>
            </a:xfrm>
            <a:custGeom>
              <a:avLst/>
              <a:gdLst>
                <a:gd name="T0" fmla="*/ 197 w 317"/>
                <a:gd name="T1" fmla="*/ 237 h 293"/>
                <a:gd name="T2" fmla="*/ 151 w 317"/>
                <a:gd name="T3" fmla="*/ 234 h 293"/>
                <a:gd name="T4" fmla="*/ 80 w 317"/>
                <a:gd name="T5" fmla="*/ 233 h 293"/>
                <a:gd name="T6" fmla="*/ 19 w 317"/>
                <a:gd name="T7" fmla="*/ 286 h 293"/>
                <a:gd name="T8" fmla="*/ 18 w 317"/>
                <a:gd name="T9" fmla="*/ 293 h 293"/>
                <a:gd name="T10" fmla="*/ 10 w 317"/>
                <a:gd name="T11" fmla="*/ 293 h 293"/>
                <a:gd name="T12" fmla="*/ 0 w 317"/>
                <a:gd name="T13" fmla="*/ 293 h 293"/>
                <a:gd name="T14" fmla="*/ 5 w 317"/>
                <a:gd name="T15" fmla="*/ 218 h 293"/>
                <a:gd name="T16" fmla="*/ 57 w 317"/>
                <a:gd name="T17" fmla="*/ 178 h 293"/>
                <a:gd name="T18" fmla="*/ 175 w 317"/>
                <a:gd name="T19" fmla="*/ 178 h 293"/>
                <a:gd name="T20" fmla="*/ 193 w 317"/>
                <a:gd name="T21" fmla="*/ 172 h 293"/>
                <a:gd name="T22" fmla="*/ 225 w 317"/>
                <a:gd name="T23" fmla="*/ 150 h 293"/>
                <a:gd name="T24" fmla="*/ 253 w 317"/>
                <a:gd name="T25" fmla="*/ 106 h 293"/>
                <a:gd name="T26" fmla="*/ 272 w 317"/>
                <a:gd name="T27" fmla="*/ 22 h 293"/>
                <a:gd name="T28" fmla="*/ 299 w 317"/>
                <a:gd name="T29" fmla="*/ 4 h 293"/>
                <a:gd name="T30" fmla="*/ 314 w 317"/>
                <a:gd name="T31" fmla="*/ 32 h 293"/>
                <a:gd name="T32" fmla="*/ 288 w 317"/>
                <a:gd name="T33" fmla="*/ 145 h 293"/>
                <a:gd name="T34" fmla="*/ 273 w 317"/>
                <a:gd name="T35" fmla="*/ 167 h 293"/>
                <a:gd name="T36" fmla="*/ 212 w 317"/>
                <a:gd name="T37" fmla="*/ 212 h 293"/>
                <a:gd name="T38" fmla="*/ 197 w 317"/>
                <a:gd name="T39" fmla="*/ 23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" h="293">
                  <a:moveTo>
                    <a:pt x="197" y="237"/>
                  </a:moveTo>
                  <a:cubicBezTo>
                    <a:pt x="181" y="236"/>
                    <a:pt x="166" y="234"/>
                    <a:pt x="151" y="234"/>
                  </a:cubicBezTo>
                  <a:cubicBezTo>
                    <a:pt x="128" y="233"/>
                    <a:pt x="104" y="233"/>
                    <a:pt x="80" y="233"/>
                  </a:cubicBezTo>
                  <a:cubicBezTo>
                    <a:pt x="48" y="234"/>
                    <a:pt x="24" y="254"/>
                    <a:pt x="19" y="286"/>
                  </a:cubicBezTo>
                  <a:cubicBezTo>
                    <a:pt x="19" y="288"/>
                    <a:pt x="18" y="290"/>
                    <a:pt x="18" y="293"/>
                  </a:cubicBezTo>
                  <a:cubicBezTo>
                    <a:pt x="15" y="293"/>
                    <a:pt x="13" y="293"/>
                    <a:pt x="10" y="293"/>
                  </a:cubicBezTo>
                  <a:cubicBezTo>
                    <a:pt x="7" y="293"/>
                    <a:pt x="5" y="293"/>
                    <a:pt x="0" y="293"/>
                  </a:cubicBezTo>
                  <a:cubicBezTo>
                    <a:pt x="1" y="268"/>
                    <a:pt x="0" y="243"/>
                    <a:pt x="5" y="218"/>
                  </a:cubicBezTo>
                  <a:cubicBezTo>
                    <a:pt x="10" y="194"/>
                    <a:pt x="33" y="179"/>
                    <a:pt x="57" y="178"/>
                  </a:cubicBezTo>
                  <a:cubicBezTo>
                    <a:pt x="96" y="178"/>
                    <a:pt x="136" y="178"/>
                    <a:pt x="175" y="178"/>
                  </a:cubicBezTo>
                  <a:cubicBezTo>
                    <a:pt x="181" y="178"/>
                    <a:pt x="188" y="175"/>
                    <a:pt x="193" y="172"/>
                  </a:cubicBezTo>
                  <a:cubicBezTo>
                    <a:pt x="204" y="165"/>
                    <a:pt x="214" y="156"/>
                    <a:pt x="225" y="150"/>
                  </a:cubicBezTo>
                  <a:cubicBezTo>
                    <a:pt x="242" y="140"/>
                    <a:pt x="250" y="125"/>
                    <a:pt x="253" y="106"/>
                  </a:cubicBezTo>
                  <a:cubicBezTo>
                    <a:pt x="258" y="78"/>
                    <a:pt x="265" y="50"/>
                    <a:pt x="272" y="22"/>
                  </a:cubicBezTo>
                  <a:cubicBezTo>
                    <a:pt x="275" y="7"/>
                    <a:pt x="286" y="0"/>
                    <a:pt x="299" y="4"/>
                  </a:cubicBezTo>
                  <a:cubicBezTo>
                    <a:pt x="311" y="7"/>
                    <a:pt x="317" y="18"/>
                    <a:pt x="314" y="32"/>
                  </a:cubicBezTo>
                  <a:cubicBezTo>
                    <a:pt x="305" y="70"/>
                    <a:pt x="297" y="108"/>
                    <a:pt x="288" y="145"/>
                  </a:cubicBezTo>
                  <a:cubicBezTo>
                    <a:pt x="286" y="153"/>
                    <a:pt x="280" y="162"/>
                    <a:pt x="273" y="167"/>
                  </a:cubicBezTo>
                  <a:cubicBezTo>
                    <a:pt x="254" y="183"/>
                    <a:pt x="233" y="197"/>
                    <a:pt x="212" y="212"/>
                  </a:cubicBezTo>
                  <a:cubicBezTo>
                    <a:pt x="203" y="219"/>
                    <a:pt x="193" y="225"/>
                    <a:pt x="197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1" name="Freeform 101"/>
            <p:cNvSpPr>
              <a:spLocks/>
            </p:cNvSpPr>
            <p:nvPr/>
          </p:nvSpPr>
          <p:spPr bwMode="auto">
            <a:xfrm>
              <a:off x="4722813" y="5543551"/>
              <a:ext cx="466725" cy="215900"/>
            </a:xfrm>
            <a:custGeom>
              <a:avLst/>
              <a:gdLst>
                <a:gd name="T0" fmla="*/ 249 w 249"/>
                <a:gd name="T1" fmla="*/ 115 h 115"/>
                <a:gd name="T2" fmla="*/ 232 w 249"/>
                <a:gd name="T3" fmla="*/ 115 h 115"/>
                <a:gd name="T4" fmla="*/ 224 w 249"/>
                <a:gd name="T5" fmla="*/ 89 h 115"/>
                <a:gd name="T6" fmla="*/ 170 w 249"/>
                <a:gd name="T7" fmla="*/ 55 h 115"/>
                <a:gd name="T8" fmla="*/ 85 w 249"/>
                <a:gd name="T9" fmla="*/ 55 h 115"/>
                <a:gd name="T10" fmla="*/ 23 w 249"/>
                <a:gd name="T11" fmla="*/ 108 h 115"/>
                <a:gd name="T12" fmla="*/ 21 w 249"/>
                <a:gd name="T13" fmla="*/ 115 h 115"/>
                <a:gd name="T14" fmla="*/ 2 w 249"/>
                <a:gd name="T15" fmla="*/ 115 h 115"/>
                <a:gd name="T16" fmla="*/ 3 w 249"/>
                <a:gd name="T17" fmla="*/ 44 h 115"/>
                <a:gd name="T18" fmla="*/ 56 w 249"/>
                <a:gd name="T19" fmla="*/ 0 h 115"/>
                <a:gd name="T20" fmla="*/ 194 w 249"/>
                <a:gd name="T21" fmla="*/ 0 h 115"/>
                <a:gd name="T22" fmla="*/ 249 w 249"/>
                <a:gd name="T23" fmla="*/ 57 h 115"/>
                <a:gd name="T24" fmla="*/ 249 w 249"/>
                <a:gd name="T2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9" h="115">
                  <a:moveTo>
                    <a:pt x="249" y="115"/>
                  </a:moveTo>
                  <a:cubicBezTo>
                    <a:pt x="243" y="115"/>
                    <a:pt x="237" y="115"/>
                    <a:pt x="232" y="115"/>
                  </a:cubicBezTo>
                  <a:cubicBezTo>
                    <a:pt x="229" y="106"/>
                    <a:pt x="228" y="97"/>
                    <a:pt x="224" y="89"/>
                  </a:cubicBezTo>
                  <a:cubicBezTo>
                    <a:pt x="213" y="67"/>
                    <a:pt x="194" y="56"/>
                    <a:pt x="170" y="55"/>
                  </a:cubicBezTo>
                  <a:cubicBezTo>
                    <a:pt x="141" y="55"/>
                    <a:pt x="113" y="55"/>
                    <a:pt x="85" y="55"/>
                  </a:cubicBezTo>
                  <a:cubicBezTo>
                    <a:pt x="52" y="55"/>
                    <a:pt x="29" y="75"/>
                    <a:pt x="23" y="108"/>
                  </a:cubicBezTo>
                  <a:cubicBezTo>
                    <a:pt x="23" y="110"/>
                    <a:pt x="22" y="112"/>
                    <a:pt x="21" y="115"/>
                  </a:cubicBezTo>
                  <a:cubicBezTo>
                    <a:pt x="15" y="115"/>
                    <a:pt x="9" y="115"/>
                    <a:pt x="2" y="115"/>
                  </a:cubicBezTo>
                  <a:cubicBezTo>
                    <a:pt x="2" y="91"/>
                    <a:pt x="0" y="67"/>
                    <a:pt x="3" y="44"/>
                  </a:cubicBezTo>
                  <a:cubicBezTo>
                    <a:pt x="6" y="19"/>
                    <a:pt x="31" y="1"/>
                    <a:pt x="56" y="0"/>
                  </a:cubicBezTo>
                  <a:cubicBezTo>
                    <a:pt x="102" y="0"/>
                    <a:pt x="148" y="0"/>
                    <a:pt x="194" y="0"/>
                  </a:cubicBezTo>
                  <a:cubicBezTo>
                    <a:pt x="225" y="1"/>
                    <a:pt x="249" y="26"/>
                    <a:pt x="249" y="57"/>
                  </a:cubicBezTo>
                  <a:cubicBezTo>
                    <a:pt x="249" y="76"/>
                    <a:pt x="249" y="95"/>
                    <a:pt x="249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2" name="Oval 102"/>
            <p:cNvSpPr>
              <a:spLocks noChangeArrowheads="1"/>
            </p:cNvSpPr>
            <p:nvPr/>
          </p:nvSpPr>
          <p:spPr bwMode="auto">
            <a:xfrm>
              <a:off x="4222750" y="5321301"/>
              <a:ext cx="188912" cy="190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4" name="Freeform 103"/>
            <p:cNvSpPr>
              <a:spLocks/>
            </p:cNvSpPr>
            <p:nvPr/>
          </p:nvSpPr>
          <p:spPr bwMode="auto">
            <a:xfrm>
              <a:off x="4860925" y="5321301"/>
              <a:ext cx="193675" cy="190500"/>
            </a:xfrm>
            <a:custGeom>
              <a:avLst/>
              <a:gdLst>
                <a:gd name="T0" fmla="*/ 51 w 103"/>
                <a:gd name="T1" fmla="*/ 101 h 101"/>
                <a:gd name="T2" fmla="*/ 0 w 103"/>
                <a:gd name="T3" fmla="*/ 51 h 101"/>
                <a:gd name="T4" fmla="*/ 51 w 103"/>
                <a:gd name="T5" fmla="*/ 0 h 101"/>
                <a:gd name="T6" fmla="*/ 102 w 103"/>
                <a:gd name="T7" fmla="*/ 50 h 101"/>
                <a:gd name="T8" fmla="*/ 51 w 103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1">
                  <a:moveTo>
                    <a:pt x="51" y="101"/>
                  </a:moveTo>
                  <a:cubicBezTo>
                    <a:pt x="23" y="101"/>
                    <a:pt x="0" y="79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2"/>
                    <a:pt x="102" y="50"/>
                  </a:cubicBezTo>
                  <a:cubicBezTo>
                    <a:pt x="103" y="78"/>
                    <a:pt x="80" y="101"/>
                    <a:pt x="5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5" name="Freeform 104"/>
            <p:cNvSpPr>
              <a:spLocks/>
            </p:cNvSpPr>
            <p:nvPr/>
          </p:nvSpPr>
          <p:spPr bwMode="auto">
            <a:xfrm>
              <a:off x="4787900" y="4448176"/>
              <a:ext cx="215900" cy="182563"/>
            </a:xfrm>
            <a:custGeom>
              <a:avLst/>
              <a:gdLst>
                <a:gd name="T0" fmla="*/ 57 w 115"/>
                <a:gd name="T1" fmla="*/ 96 h 97"/>
                <a:gd name="T2" fmla="*/ 39 w 115"/>
                <a:gd name="T3" fmla="*/ 96 h 97"/>
                <a:gd name="T4" fmla="*/ 6 w 115"/>
                <a:gd name="T5" fmla="*/ 71 h 97"/>
                <a:gd name="T6" fmla="*/ 32 w 115"/>
                <a:gd name="T7" fmla="*/ 11 h 97"/>
                <a:gd name="T8" fmla="*/ 95 w 115"/>
                <a:gd name="T9" fmla="*/ 21 h 97"/>
                <a:gd name="T10" fmla="*/ 102 w 115"/>
                <a:gd name="T11" fmla="*/ 86 h 97"/>
                <a:gd name="T12" fmla="*/ 83 w 115"/>
                <a:gd name="T13" fmla="*/ 96 h 97"/>
                <a:gd name="T14" fmla="*/ 57 w 115"/>
                <a:gd name="T15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97">
                  <a:moveTo>
                    <a:pt x="57" y="96"/>
                  </a:moveTo>
                  <a:cubicBezTo>
                    <a:pt x="51" y="96"/>
                    <a:pt x="45" y="96"/>
                    <a:pt x="39" y="96"/>
                  </a:cubicBezTo>
                  <a:cubicBezTo>
                    <a:pt x="18" y="96"/>
                    <a:pt x="12" y="91"/>
                    <a:pt x="6" y="71"/>
                  </a:cubicBezTo>
                  <a:cubicBezTo>
                    <a:pt x="0" y="48"/>
                    <a:pt x="11" y="23"/>
                    <a:pt x="32" y="11"/>
                  </a:cubicBezTo>
                  <a:cubicBezTo>
                    <a:pt x="52" y="0"/>
                    <a:pt x="80" y="4"/>
                    <a:pt x="95" y="21"/>
                  </a:cubicBezTo>
                  <a:cubicBezTo>
                    <a:pt x="112" y="38"/>
                    <a:pt x="115" y="66"/>
                    <a:pt x="102" y="86"/>
                  </a:cubicBezTo>
                  <a:cubicBezTo>
                    <a:pt x="97" y="93"/>
                    <a:pt x="92" y="97"/>
                    <a:pt x="83" y="96"/>
                  </a:cubicBezTo>
                  <a:cubicBezTo>
                    <a:pt x="74" y="95"/>
                    <a:pt x="66" y="96"/>
                    <a:pt x="57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6" name="Freeform 105"/>
            <p:cNvSpPr>
              <a:spLocks/>
            </p:cNvSpPr>
            <p:nvPr/>
          </p:nvSpPr>
          <p:spPr bwMode="auto">
            <a:xfrm>
              <a:off x="4151313" y="5678488"/>
              <a:ext cx="322262" cy="80963"/>
            </a:xfrm>
            <a:custGeom>
              <a:avLst/>
              <a:gdLst>
                <a:gd name="T0" fmla="*/ 0 w 172"/>
                <a:gd name="T1" fmla="*/ 43 h 43"/>
                <a:gd name="T2" fmla="*/ 41 w 172"/>
                <a:gd name="T3" fmla="*/ 1 h 43"/>
                <a:gd name="T4" fmla="*/ 130 w 172"/>
                <a:gd name="T5" fmla="*/ 1 h 43"/>
                <a:gd name="T6" fmla="*/ 172 w 172"/>
                <a:gd name="T7" fmla="*/ 43 h 43"/>
                <a:gd name="T8" fmla="*/ 0 w 172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43">
                  <a:moveTo>
                    <a:pt x="0" y="43"/>
                  </a:moveTo>
                  <a:cubicBezTo>
                    <a:pt x="0" y="19"/>
                    <a:pt x="16" y="1"/>
                    <a:pt x="41" y="1"/>
                  </a:cubicBezTo>
                  <a:cubicBezTo>
                    <a:pt x="70" y="0"/>
                    <a:pt x="101" y="0"/>
                    <a:pt x="130" y="1"/>
                  </a:cubicBezTo>
                  <a:cubicBezTo>
                    <a:pt x="154" y="1"/>
                    <a:pt x="170" y="18"/>
                    <a:pt x="172" y="43"/>
                  </a:cubicBezTo>
                  <a:cubicBezTo>
                    <a:pt x="115" y="43"/>
                    <a:pt x="58" y="43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7" name="Freeform 106"/>
            <p:cNvSpPr>
              <a:spLocks/>
            </p:cNvSpPr>
            <p:nvPr/>
          </p:nvSpPr>
          <p:spPr bwMode="auto">
            <a:xfrm>
              <a:off x="4795838" y="5678488"/>
              <a:ext cx="323850" cy="80963"/>
            </a:xfrm>
            <a:custGeom>
              <a:avLst/>
              <a:gdLst>
                <a:gd name="T0" fmla="*/ 173 w 173"/>
                <a:gd name="T1" fmla="*/ 43 h 43"/>
                <a:gd name="T2" fmla="*/ 2 w 173"/>
                <a:gd name="T3" fmla="*/ 43 h 43"/>
                <a:gd name="T4" fmla="*/ 40 w 173"/>
                <a:gd name="T5" fmla="*/ 1 h 43"/>
                <a:gd name="T6" fmla="*/ 134 w 173"/>
                <a:gd name="T7" fmla="*/ 1 h 43"/>
                <a:gd name="T8" fmla="*/ 173 w 17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43">
                  <a:moveTo>
                    <a:pt x="173" y="43"/>
                  </a:moveTo>
                  <a:cubicBezTo>
                    <a:pt x="116" y="43"/>
                    <a:pt x="59" y="43"/>
                    <a:pt x="2" y="43"/>
                  </a:cubicBezTo>
                  <a:cubicBezTo>
                    <a:pt x="0" y="21"/>
                    <a:pt x="17" y="2"/>
                    <a:pt x="40" y="1"/>
                  </a:cubicBezTo>
                  <a:cubicBezTo>
                    <a:pt x="71" y="0"/>
                    <a:pt x="103" y="0"/>
                    <a:pt x="134" y="1"/>
                  </a:cubicBezTo>
                  <a:cubicBezTo>
                    <a:pt x="157" y="2"/>
                    <a:pt x="172" y="19"/>
                    <a:pt x="173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8" name="Freeform 107"/>
            <p:cNvSpPr>
              <a:spLocks/>
            </p:cNvSpPr>
            <p:nvPr/>
          </p:nvSpPr>
          <p:spPr bwMode="auto">
            <a:xfrm>
              <a:off x="4549775" y="4476751"/>
              <a:ext cx="225425" cy="47625"/>
            </a:xfrm>
            <a:custGeom>
              <a:avLst/>
              <a:gdLst>
                <a:gd name="T0" fmla="*/ 119 w 120"/>
                <a:gd name="T1" fmla="*/ 0 h 26"/>
                <a:gd name="T2" fmla="*/ 120 w 120"/>
                <a:gd name="T3" fmla="*/ 3 h 26"/>
                <a:gd name="T4" fmla="*/ 86 w 120"/>
                <a:gd name="T5" fmla="*/ 25 h 26"/>
                <a:gd name="T6" fmla="*/ 17 w 120"/>
                <a:gd name="T7" fmla="*/ 24 h 26"/>
                <a:gd name="T8" fmla="*/ 0 w 120"/>
                <a:gd name="T9" fmla="*/ 12 h 26"/>
                <a:gd name="T10" fmla="*/ 16 w 120"/>
                <a:gd name="T11" fmla="*/ 0 h 26"/>
                <a:gd name="T12" fmla="*/ 119 w 120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26">
                  <a:moveTo>
                    <a:pt x="119" y="0"/>
                  </a:moveTo>
                  <a:cubicBezTo>
                    <a:pt x="120" y="3"/>
                    <a:pt x="120" y="3"/>
                    <a:pt x="120" y="3"/>
                  </a:cubicBezTo>
                  <a:cubicBezTo>
                    <a:pt x="115" y="21"/>
                    <a:pt x="105" y="26"/>
                    <a:pt x="86" y="25"/>
                  </a:cubicBezTo>
                  <a:cubicBezTo>
                    <a:pt x="63" y="23"/>
                    <a:pt x="40" y="24"/>
                    <a:pt x="17" y="24"/>
                  </a:cubicBezTo>
                  <a:cubicBezTo>
                    <a:pt x="8" y="25"/>
                    <a:pt x="0" y="23"/>
                    <a:pt x="0" y="12"/>
                  </a:cubicBezTo>
                  <a:cubicBezTo>
                    <a:pt x="0" y="2"/>
                    <a:pt x="8" y="0"/>
                    <a:pt x="16" y="0"/>
                  </a:cubicBezTo>
                  <a:cubicBezTo>
                    <a:pt x="51" y="1"/>
                    <a:pt x="85" y="0"/>
                    <a:pt x="1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57" name="Group 4156"/>
          <p:cNvGrpSpPr/>
          <p:nvPr/>
        </p:nvGrpSpPr>
        <p:grpSpPr>
          <a:xfrm>
            <a:off x="8044904" y="2411521"/>
            <a:ext cx="734780" cy="727557"/>
            <a:chOff x="7172326" y="4279900"/>
            <a:chExt cx="1776412" cy="1758950"/>
          </a:xfrm>
          <a:solidFill>
            <a:srgbClr val="245685"/>
          </a:solidFill>
        </p:grpSpPr>
        <p:sp>
          <p:nvSpPr>
            <p:cNvPr id="4153" name="Freeform 121"/>
            <p:cNvSpPr>
              <a:spLocks noEditPoints="1"/>
            </p:cNvSpPr>
            <p:nvPr/>
          </p:nvSpPr>
          <p:spPr bwMode="auto">
            <a:xfrm>
              <a:off x="7894638" y="4292600"/>
              <a:ext cx="1054100" cy="1746250"/>
            </a:xfrm>
            <a:custGeom>
              <a:avLst/>
              <a:gdLst>
                <a:gd name="T0" fmla="*/ 883 w 933"/>
                <a:gd name="T1" fmla="*/ 0 h 1546"/>
                <a:gd name="T2" fmla="*/ 50 w 933"/>
                <a:gd name="T3" fmla="*/ 0 h 1546"/>
                <a:gd name="T4" fmla="*/ 0 w 933"/>
                <a:gd name="T5" fmla="*/ 50 h 1546"/>
                <a:gd name="T6" fmla="*/ 0 w 933"/>
                <a:gd name="T7" fmla="*/ 403 h 1546"/>
                <a:gd name="T8" fmla="*/ 37 w 933"/>
                <a:gd name="T9" fmla="*/ 361 h 1546"/>
                <a:gd name="T10" fmla="*/ 101 w 933"/>
                <a:gd name="T11" fmla="*/ 323 h 1546"/>
                <a:gd name="T12" fmla="*/ 101 w 933"/>
                <a:gd name="T13" fmla="*/ 100 h 1546"/>
                <a:gd name="T14" fmla="*/ 833 w 933"/>
                <a:gd name="T15" fmla="*/ 100 h 1546"/>
                <a:gd name="T16" fmla="*/ 833 w 933"/>
                <a:gd name="T17" fmla="*/ 754 h 1546"/>
                <a:gd name="T18" fmla="*/ 101 w 933"/>
                <a:gd name="T19" fmla="*/ 754 h 1546"/>
                <a:gd name="T20" fmla="*/ 101 w 933"/>
                <a:gd name="T21" fmla="*/ 645 h 1546"/>
                <a:gd name="T22" fmla="*/ 78 w 933"/>
                <a:gd name="T23" fmla="*/ 671 h 1546"/>
                <a:gd name="T24" fmla="*/ 0 w 933"/>
                <a:gd name="T25" fmla="*/ 711 h 1546"/>
                <a:gd name="T26" fmla="*/ 0 w 933"/>
                <a:gd name="T27" fmla="*/ 805 h 1546"/>
                <a:gd name="T28" fmla="*/ 50 w 933"/>
                <a:gd name="T29" fmla="*/ 855 h 1546"/>
                <a:gd name="T30" fmla="*/ 321 w 933"/>
                <a:gd name="T31" fmla="*/ 855 h 1546"/>
                <a:gd name="T32" fmla="*/ 183 w 933"/>
                <a:gd name="T33" fmla="*/ 1478 h 1546"/>
                <a:gd name="T34" fmla="*/ 223 w 933"/>
                <a:gd name="T35" fmla="*/ 1540 h 1546"/>
                <a:gd name="T36" fmla="*/ 285 w 933"/>
                <a:gd name="T37" fmla="*/ 1501 h 1546"/>
                <a:gd name="T38" fmla="*/ 427 w 933"/>
                <a:gd name="T39" fmla="*/ 855 h 1546"/>
                <a:gd name="T40" fmla="*/ 510 w 933"/>
                <a:gd name="T41" fmla="*/ 855 h 1546"/>
                <a:gd name="T42" fmla="*/ 652 w 933"/>
                <a:gd name="T43" fmla="*/ 1501 h 1546"/>
                <a:gd name="T44" fmla="*/ 702 w 933"/>
                <a:gd name="T45" fmla="*/ 1541 h 1546"/>
                <a:gd name="T46" fmla="*/ 714 w 933"/>
                <a:gd name="T47" fmla="*/ 1540 h 1546"/>
                <a:gd name="T48" fmla="*/ 753 w 933"/>
                <a:gd name="T49" fmla="*/ 1478 h 1546"/>
                <a:gd name="T50" fmla="*/ 616 w 933"/>
                <a:gd name="T51" fmla="*/ 855 h 1546"/>
                <a:gd name="T52" fmla="*/ 883 w 933"/>
                <a:gd name="T53" fmla="*/ 855 h 1546"/>
                <a:gd name="T54" fmla="*/ 933 w 933"/>
                <a:gd name="T55" fmla="*/ 805 h 1546"/>
                <a:gd name="T56" fmla="*/ 933 w 933"/>
                <a:gd name="T57" fmla="*/ 50 h 1546"/>
                <a:gd name="T58" fmla="*/ 883 w 933"/>
                <a:gd name="T59" fmla="*/ 0 h 1546"/>
                <a:gd name="T60" fmla="*/ 883 w 933"/>
                <a:gd name="T61" fmla="*/ 0 h 1546"/>
                <a:gd name="T62" fmla="*/ 883 w 933"/>
                <a:gd name="T63" fmla="*/ 0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3" h="1546">
                  <a:moveTo>
                    <a:pt x="883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37" y="361"/>
                    <a:pt x="37" y="361"/>
                    <a:pt x="37" y="361"/>
                  </a:cubicBezTo>
                  <a:cubicBezTo>
                    <a:pt x="54" y="341"/>
                    <a:pt x="76" y="328"/>
                    <a:pt x="101" y="323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833" y="100"/>
                    <a:pt x="833" y="100"/>
                    <a:pt x="833" y="100"/>
                  </a:cubicBezTo>
                  <a:cubicBezTo>
                    <a:pt x="833" y="754"/>
                    <a:pt x="833" y="754"/>
                    <a:pt x="833" y="754"/>
                  </a:cubicBezTo>
                  <a:cubicBezTo>
                    <a:pt x="101" y="754"/>
                    <a:pt x="101" y="754"/>
                    <a:pt x="101" y="754"/>
                  </a:cubicBezTo>
                  <a:cubicBezTo>
                    <a:pt x="101" y="645"/>
                    <a:pt x="101" y="645"/>
                    <a:pt x="101" y="645"/>
                  </a:cubicBezTo>
                  <a:cubicBezTo>
                    <a:pt x="78" y="671"/>
                    <a:pt x="78" y="671"/>
                    <a:pt x="78" y="671"/>
                  </a:cubicBezTo>
                  <a:cubicBezTo>
                    <a:pt x="58" y="694"/>
                    <a:pt x="30" y="709"/>
                    <a:pt x="0" y="711"/>
                  </a:cubicBezTo>
                  <a:cubicBezTo>
                    <a:pt x="0" y="805"/>
                    <a:pt x="0" y="805"/>
                    <a:pt x="0" y="805"/>
                  </a:cubicBezTo>
                  <a:cubicBezTo>
                    <a:pt x="0" y="832"/>
                    <a:pt x="23" y="855"/>
                    <a:pt x="50" y="855"/>
                  </a:cubicBezTo>
                  <a:cubicBezTo>
                    <a:pt x="321" y="855"/>
                    <a:pt x="321" y="855"/>
                    <a:pt x="321" y="855"/>
                  </a:cubicBezTo>
                  <a:cubicBezTo>
                    <a:pt x="183" y="1478"/>
                    <a:pt x="183" y="1478"/>
                    <a:pt x="183" y="1478"/>
                  </a:cubicBezTo>
                  <a:cubicBezTo>
                    <a:pt x="177" y="1506"/>
                    <a:pt x="195" y="1534"/>
                    <a:pt x="223" y="1540"/>
                  </a:cubicBezTo>
                  <a:cubicBezTo>
                    <a:pt x="251" y="1546"/>
                    <a:pt x="279" y="1529"/>
                    <a:pt x="285" y="1501"/>
                  </a:cubicBezTo>
                  <a:cubicBezTo>
                    <a:pt x="427" y="855"/>
                    <a:pt x="427" y="855"/>
                    <a:pt x="427" y="855"/>
                  </a:cubicBezTo>
                  <a:cubicBezTo>
                    <a:pt x="510" y="855"/>
                    <a:pt x="510" y="855"/>
                    <a:pt x="510" y="855"/>
                  </a:cubicBezTo>
                  <a:cubicBezTo>
                    <a:pt x="652" y="1501"/>
                    <a:pt x="652" y="1501"/>
                    <a:pt x="652" y="1501"/>
                  </a:cubicBezTo>
                  <a:cubicBezTo>
                    <a:pt x="657" y="1525"/>
                    <a:pt x="679" y="1541"/>
                    <a:pt x="702" y="1541"/>
                  </a:cubicBezTo>
                  <a:cubicBezTo>
                    <a:pt x="706" y="1541"/>
                    <a:pt x="710" y="1541"/>
                    <a:pt x="714" y="1540"/>
                  </a:cubicBezTo>
                  <a:cubicBezTo>
                    <a:pt x="742" y="1534"/>
                    <a:pt x="759" y="1506"/>
                    <a:pt x="753" y="1478"/>
                  </a:cubicBezTo>
                  <a:cubicBezTo>
                    <a:pt x="616" y="855"/>
                    <a:pt x="616" y="855"/>
                    <a:pt x="616" y="855"/>
                  </a:cubicBezTo>
                  <a:cubicBezTo>
                    <a:pt x="883" y="855"/>
                    <a:pt x="883" y="855"/>
                    <a:pt x="883" y="855"/>
                  </a:cubicBezTo>
                  <a:cubicBezTo>
                    <a:pt x="911" y="855"/>
                    <a:pt x="933" y="832"/>
                    <a:pt x="933" y="805"/>
                  </a:cubicBezTo>
                  <a:cubicBezTo>
                    <a:pt x="933" y="50"/>
                    <a:pt x="933" y="50"/>
                    <a:pt x="933" y="50"/>
                  </a:cubicBezTo>
                  <a:cubicBezTo>
                    <a:pt x="933" y="22"/>
                    <a:pt x="911" y="0"/>
                    <a:pt x="883" y="0"/>
                  </a:cubicBezTo>
                  <a:close/>
                  <a:moveTo>
                    <a:pt x="883" y="0"/>
                  </a:moveTo>
                  <a:cubicBezTo>
                    <a:pt x="883" y="0"/>
                    <a:pt x="883" y="0"/>
                    <a:pt x="8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4" name="Freeform 122"/>
            <p:cNvSpPr>
              <a:spLocks noEditPoints="1"/>
            </p:cNvSpPr>
            <p:nvPr/>
          </p:nvSpPr>
          <p:spPr bwMode="auto">
            <a:xfrm>
              <a:off x="7780338" y="4606925"/>
              <a:ext cx="666750" cy="439737"/>
            </a:xfrm>
            <a:custGeom>
              <a:avLst/>
              <a:gdLst>
                <a:gd name="T0" fmla="*/ 586 w 590"/>
                <a:gd name="T1" fmla="*/ 14 h 390"/>
                <a:gd name="T2" fmla="*/ 561 w 590"/>
                <a:gd name="T3" fmla="*/ 3 h 390"/>
                <a:gd name="T4" fmla="*/ 266 w 590"/>
                <a:gd name="T5" fmla="*/ 108 h 390"/>
                <a:gd name="T6" fmla="*/ 177 w 590"/>
                <a:gd name="T7" fmla="*/ 117 h 390"/>
                <a:gd name="T8" fmla="*/ 83 w 590"/>
                <a:gd name="T9" fmla="*/ 226 h 390"/>
                <a:gd name="T10" fmla="*/ 0 w 590"/>
                <a:gd name="T11" fmla="*/ 155 h 390"/>
                <a:gd name="T12" fmla="*/ 2 w 590"/>
                <a:gd name="T13" fmla="*/ 173 h 390"/>
                <a:gd name="T14" fmla="*/ 2 w 590"/>
                <a:gd name="T15" fmla="*/ 327 h 390"/>
                <a:gd name="T16" fmla="*/ 48 w 590"/>
                <a:gd name="T17" fmla="*/ 367 h 390"/>
                <a:gd name="T18" fmla="*/ 140 w 590"/>
                <a:gd name="T19" fmla="*/ 360 h 390"/>
                <a:gd name="T20" fmla="*/ 251 w 590"/>
                <a:gd name="T21" fmla="*/ 229 h 390"/>
                <a:gd name="T22" fmla="*/ 341 w 590"/>
                <a:gd name="T23" fmla="*/ 177 h 390"/>
                <a:gd name="T24" fmla="*/ 578 w 590"/>
                <a:gd name="T25" fmla="*/ 38 h 390"/>
                <a:gd name="T26" fmla="*/ 586 w 590"/>
                <a:gd name="T27" fmla="*/ 14 h 390"/>
                <a:gd name="T28" fmla="*/ 586 w 590"/>
                <a:gd name="T29" fmla="*/ 14 h 390"/>
                <a:gd name="T30" fmla="*/ 586 w 590"/>
                <a:gd name="T31" fmla="*/ 1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0" h="390">
                  <a:moveTo>
                    <a:pt x="586" y="14"/>
                  </a:moveTo>
                  <a:cubicBezTo>
                    <a:pt x="582" y="4"/>
                    <a:pt x="571" y="0"/>
                    <a:pt x="561" y="3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39" y="87"/>
                    <a:pt x="200" y="90"/>
                    <a:pt x="177" y="117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1" y="161"/>
                    <a:pt x="2" y="166"/>
                    <a:pt x="2" y="173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48" y="367"/>
                    <a:pt x="48" y="367"/>
                    <a:pt x="48" y="367"/>
                  </a:cubicBezTo>
                  <a:cubicBezTo>
                    <a:pt x="76" y="390"/>
                    <a:pt x="117" y="386"/>
                    <a:pt x="140" y="360"/>
                  </a:cubicBezTo>
                  <a:cubicBezTo>
                    <a:pt x="251" y="229"/>
                    <a:pt x="251" y="229"/>
                    <a:pt x="251" y="229"/>
                  </a:cubicBezTo>
                  <a:cubicBezTo>
                    <a:pt x="341" y="177"/>
                    <a:pt x="341" y="177"/>
                    <a:pt x="341" y="177"/>
                  </a:cubicBezTo>
                  <a:cubicBezTo>
                    <a:pt x="578" y="38"/>
                    <a:pt x="578" y="38"/>
                    <a:pt x="578" y="38"/>
                  </a:cubicBezTo>
                  <a:cubicBezTo>
                    <a:pt x="586" y="33"/>
                    <a:pt x="590" y="23"/>
                    <a:pt x="586" y="14"/>
                  </a:cubicBezTo>
                  <a:close/>
                  <a:moveTo>
                    <a:pt x="586" y="14"/>
                  </a:moveTo>
                  <a:cubicBezTo>
                    <a:pt x="586" y="14"/>
                    <a:pt x="586" y="14"/>
                    <a:pt x="586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5" name="Freeform 123"/>
            <p:cNvSpPr>
              <a:spLocks noEditPoints="1"/>
            </p:cNvSpPr>
            <p:nvPr/>
          </p:nvSpPr>
          <p:spPr bwMode="auto">
            <a:xfrm>
              <a:off x="7172326" y="4654550"/>
              <a:ext cx="552450" cy="1377950"/>
            </a:xfrm>
            <a:custGeom>
              <a:avLst/>
              <a:gdLst>
                <a:gd name="T0" fmla="*/ 359 w 489"/>
                <a:gd name="T1" fmla="*/ 0 h 1221"/>
                <a:gd name="T2" fmla="*/ 303 w 489"/>
                <a:gd name="T3" fmla="*/ 0 h 1221"/>
                <a:gd name="T4" fmla="*/ 199 w 489"/>
                <a:gd name="T5" fmla="*/ 52 h 1221"/>
                <a:gd name="T6" fmla="*/ 29 w 489"/>
                <a:gd name="T7" fmla="*/ 210 h 1221"/>
                <a:gd name="T8" fmla="*/ 24 w 489"/>
                <a:gd name="T9" fmla="*/ 301 h 1221"/>
                <a:gd name="T10" fmla="*/ 163 w 489"/>
                <a:gd name="T11" fmla="*/ 456 h 1221"/>
                <a:gd name="T12" fmla="*/ 254 w 489"/>
                <a:gd name="T13" fmla="*/ 462 h 1221"/>
                <a:gd name="T14" fmla="*/ 259 w 489"/>
                <a:gd name="T15" fmla="*/ 370 h 1221"/>
                <a:gd name="T16" fmla="*/ 163 w 489"/>
                <a:gd name="T17" fmla="*/ 263 h 1221"/>
                <a:gd name="T18" fmla="*/ 300 w 489"/>
                <a:gd name="T19" fmla="*/ 141 h 1221"/>
                <a:gd name="T20" fmla="*/ 220 w 489"/>
                <a:gd name="T21" fmla="*/ 249 h 1221"/>
                <a:gd name="T22" fmla="*/ 298 w 489"/>
                <a:gd name="T23" fmla="*/ 335 h 1221"/>
                <a:gd name="T24" fmla="*/ 289 w 489"/>
                <a:gd name="T25" fmla="*/ 500 h 1221"/>
                <a:gd name="T26" fmla="*/ 173 w 489"/>
                <a:gd name="T27" fmla="*/ 523 h 1221"/>
                <a:gd name="T28" fmla="*/ 173 w 489"/>
                <a:gd name="T29" fmla="*/ 1144 h 1221"/>
                <a:gd name="T30" fmla="*/ 251 w 489"/>
                <a:gd name="T31" fmla="*/ 1221 h 1221"/>
                <a:gd name="T32" fmla="*/ 329 w 489"/>
                <a:gd name="T33" fmla="*/ 1144 h 1221"/>
                <a:gd name="T34" fmla="*/ 329 w 489"/>
                <a:gd name="T35" fmla="*/ 680 h 1221"/>
                <a:gd name="T36" fmla="*/ 381 w 489"/>
                <a:gd name="T37" fmla="*/ 680 h 1221"/>
                <a:gd name="T38" fmla="*/ 381 w 489"/>
                <a:gd name="T39" fmla="*/ 1144 h 1221"/>
                <a:gd name="T40" fmla="*/ 364 w 489"/>
                <a:gd name="T41" fmla="*/ 1205 h 1221"/>
                <a:gd name="T42" fmla="*/ 411 w 489"/>
                <a:gd name="T43" fmla="*/ 1221 h 1221"/>
                <a:gd name="T44" fmla="*/ 489 w 489"/>
                <a:gd name="T45" fmla="*/ 1144 h 1221"/>
                <a:gd name="T46" fmla="*/ 489 w 489"/>
                <a:gd name="T47" fmla="*/ 131 h 1221"/>
                <a:gd name="T48" fmla="*/ 359 w 489"/>
                <a:gd name="T49" fmla="*/ 0 h 1221"/>
                <a:gd name="T50" fmla="*/ 359 w 489"/>
                <a:gd name="T51" fmla="*/ 0 h 1221"/>
                <a:gd name="T52" fmla="*/ 359 w 489"/>
                <a:gd name="T53" fmla="*/ 0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9" h="1221">
                  <a:moveTo>
                    <a:pt x="359" y="0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261" y="0"/>
                    <a:pt x="223" y="21"/>
                    <a:pt x="199" y="52"/>
                  </a:cubicBezTo>
                  <a:cubicBezTo>
                    <a:pt x="29" y="210"/>
                    <a:pt x="29" y="210"/>
                    <a:pt x="29" y="210"/>
                  </a:cubicBezTo>
                  <a:cubicBezTo>
                    <a:pt x="2" y="233"/>
                    <a:pt x="0" y="274"/>
                    <a:pt x="24" y="301"/>
                  </a:cubicBezTo>
                  <a:cubicBezTo>
                    <a:pt x="163" y="456"/>
                    <a:pt x="163" y="456"/>
                    <a:pt x="163" y="456"/>
                  </a:cubicBezTo>
                  <a:cubicBezTo>
                    <a:pt x="187" y="483"/>
                    <a:pt x="228" y="485"/>
                    <a:pt x="254" y="462"/>
                  </a:cubicBezTo>
                  <a:cubicBezTo>
                    <a:pt x="281" y="438"/>
                    <a:pt x="283" y="397"/>
                    <a:pt x="259" y="370"/>
                  </a:cubicBezTo>
                  <a:cubicBezTo>
                    <a:pt x="163" y="263"/>
                    <a:pt x="163" y="263"/>
                    <a:pt x="163" y="263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220" y="249"/>
                    <a:pt x="220" y="249"/>
                    <a:pt x="220" y="249"/>
                  </a:cubicBezTo>
                  <a:cubicBezTo>
                    <a:pt x="298" y="335"/>
                    <a:pt x="298" y="335"/>
                    <a:pt x="298" y="335"/>
                  </a:cubicBezTo>
                  <a:cubicBezTo>
                    <a:pt x="341" y="383"/>
                    <a:pt x="337" y="457"/>
                    <a:pt x="289" y="500"/>
                  </a:cubicBezTo>
                  <a:cubicBezTo>
                    <a:pt x="256" y="529"/>
                    <a:pt x="211" y="536"/>
                    <a:pt x="173" y="523"/>
                  </a:cubicBezTo>
                  <a:cubicBezTo>
                    <a:pt x="173" y="523"/>
                    <a:pt x="173" y="823"/>
                    <a:pt x="173" y="1144"/>
                  </a:cubicBezTo>
                  <a:cubicBezTo>
                    <a:pt x="173" y="1186"/>
                    <a:pt x="208" y="1221"/>
                    <a:pt x="251" y="1221"/>
                  </a:cubicBezTo>
                  <a:cubicBezTo>
                    <a:pt x="294" y="1221"/>
                    <a:pt x="329" y="1186"/>
                    <a:pt x="329" y="1144"/>
                  </a:cubicBezTo>
                  <a:cubicBezTo>
                    <a:pt x="329" y="680"/>
                    <a:pt x="329" y="680"/>
                    <a:pt x="329" y="680"/>
                  </a:cubicBezTo>
                  <a:cubicBezTo>
                    <a:pt x="381" y="680"/>
                    <a:pt x="381" y="680"/>
                    <a:pt x="381" y="680"/>
                  </a:cubicBezTo>
                  <a:cubicBezTo>
                    <a:pt x="381" y="1144"/>
                    <a:pt x="381" y="1144"/>
                    <a:pt x="381" y="1144"/>
                  </a:cubicBezTo>
                  <a:cubicBezTo>
                    <a:pt x="381" y="1166"/>
                    <a:pt x="374" y="1187"/>
                    <a:pt x="364" y="1205"/>
                  </a:cubicBezTo>
                  <a:cubicBezTo>
                    <a:pt x="377" y="1215"/>
                    <a:pt x="394" y="1221"/>
                    <a:pt x="411" y="1221"/>
                  </a:cubicBezTo>
                  <a:cubicBezTo>
                    <a:pt x="454" y="1221"/>
                    <a:pt x="489" y="1186"/>
                    <a:pt x="489" y="1144"/>
                  </a:cubicBezTo>
                  <a:cubicBezTo>
                    <a:pt x="489" y="823"/>
                    <a:pt x="489" y="957"/>
                    <a:pt x="489" y="131"/>
                  </a:cubicBezTo>
                  <a:cubicBezTo>
                    <a:pt x="489" y="58"/>
                    <a:pt x="431" y="0"/>
                    <a:pt x="359" y="0"/>
                  </a:cubicBezTo>
                  <a:close/>
                  <a:moveTo>
                    <a:pt x="359" y="0"/>
                  </a:moveTo>
                  <a:cubicBezTo>
                    <a:pt x="359" y="0"/>
                    <a:pt x="359" y="0"/>
                    <a:pt x="3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6" name="Freeform 124"/>
            <p:cNvSpPr>
              <a:spLocks noEditPoints="1"/>
            </p:cNvSpPr>
            <p:nvPr/>
          </p:nvSpPr>
          <p:spPr bwMode="auto">
            <a:xfrm>
              <a:off x="7373938" y="4279900"/>
              <a:ext cx="342900" cy="341312"/>
            </a:xfrm>
            <a:custGeom>
              <a:avLst/>
              <a:gdLst>
                <a:gd name="T0" fmla="*/ 83 w 303"/>
                <a:gd name="T1" fmla="*/ 285 h 303"/>
                <a:gd name="T2" fmla="*/ 152 w 303"/>
                <a:gd name="T3" fmla="*/ 303 h 303"/>
                <a:gd name="T4" fmla="*/ 221 w 303"/>
                <a:gd name="T5" fmla="*/ 285 h 303"/>
                <a:gd name="T6" fmla="*/ 303 w 303"/>
                <a:gd name="T7" fmla="*/ 151 h 303"/>
                <a:gd name="T8" fmla="*/ 152 w 303"/>
                <a:gd name="T9" fmla="*/ 0 h 303"/>
                <a:gd name="T10" fmla="*/ 0 w 303"/>
                <a:gd name="T11" fmla="*/ 151 h 303"/>
                <a:gd name="T12" fmla="*/ 83 w 303"/>
                <a:gd name="T13" fmla="*/ 285 h 303"/>
                <a:gd name="T14" fmla="*/ 83 w 303"/>
                <a:gd name="T15" fmla="*/ 285 h 303"/>
                <a:gd name="T16" fmla="*/ 83 w 303"/>
                <a:gd name="T17" fmla="*/ 28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303">
                  <a:moveTo>
                    <a:pt x="83" y="285"/>
                  </a:moveTo>
                  <a:cubicBezTo>
                    <a:pt x="103" y="296"/>
                    <a:pt x="127" y="303"/>
                    <a:pt x="152" y="303"/>
                  </a:cubicBezTo>
                  <a:cubicBezTo>
                    <a:pt x="177" y="303"/>
                    <a:pt x="200" y="296"/>
                    <a:pt x="221" y="285"/>
                  </a:cubicBezTo>
                  <a:cubicBezTo>
                    <a:pt x="270" y="260"/>
                    <a:pt x="303" y="210"/>
                    <a:pt x="303" y="151"/>
                  </a:cubicBezTo>
                  <a:cubicBezTo>
                    <a:pt x="303" y="68"/>
                    <a:pt x="236" y="0"/>
                    <a:pt x="152" y="0"/>
                  </a:cubicBezTo>
                  <a:cubicBezTo>
                    <a:pt x="68" y="0"/>
                    <a:pt x="0" y="68"/>
                    <a:pt x="0" y="151"/>
                  </a:cubicBezTo>
                  <a:cubicBezTo>
                    <a:pt x="0" y="210"/>
                    <a:pt x="34" y="260"/>
                    <a:pt x="83" y="285"/>
                  </a:cubicBezTo>
                  <a:close/>
                  <a:moveTo>
                    <a:pt x="83" y="285"/>
                  </a:moveTo>
                  <a:cubicBezTo>
                    <a:pt x="83" y="285"/>
                    <a:pt x="83" y="285"/>
                    <a:pt x="83" y="2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64" name="Group 4163"/>
          <p:cNvGrpSpPr/>
          <p:nvPr/>
        </p:nvGrpSpPr>
        <p:grpSpPr>
          <a:xfrm>
            <a:off x="8965124" y="2366813"/>
            <a:ext cx="671331" cy="838297"/>
            <a:chOff x="4583113" y="3389313"/>
            <a:chExt cx="2151062" cy="2686050"/>
          </a:xfrm>
          <a:solidFill>
            <a:srgbClr val="245685"/>
          </a:solidFill>
        </p:grpSpPr>
        <p:sp>
          <p:nvSpPr>
            <p:cNvPr id="4161" name="Freeform 130"/>
            <p:cNvSpPr>
              <a:spLocks noEditPoints="1"/>
            </p:cNvSpPr>
            <p:nvPr/>
          </p:nvSpPr>
          <p:spPr bwMode="auto">
            <a:xfrm>
              <a:off x="4583113" y="3389313"/>
              <a:ext cx="2151062" cy="2686050"/>
            </a:xfrm>
            <a:custGeom>
              <a:avLst/>
              <a:gdLst>
                <a:gd name="T0" fmla="*/ 87 w 97"/>
                <a:gd name="T1" fmla="*/ 60 h 121"/>
                <a:gd name="T2" fmla="*/ 82 w 97"/>
                <a:gd name="T3" fmla="*/ 57 h 121"/>
                <a:gd name="T4" fmla="*/ 79 w 97"/>
                <a:gd name="T5" fmla="*/ 53 h 121"/>
                <a:gd name="T6" fmla="*/ 81 w 97"/>
                <a:gd name="T7" fmla="*/ 48 h 121"/>
                <a:gd name="T8" fmla="*/ 74 w 97"/>
                <a:gd name="T9" fmla="*/ 43 h 121"/>
                <a:gd name="T10" fmla="*/ 69 w 97"/>
                <a:gd name="T11" fmla="*/ 44 h 121"/>
                <a:gd name="T12" fmla="*/ 67 w 97"/>
                <a:gd name="T13" fmla="*/ 39 h 121"/>
                <a:gd name="T14" fmla="*/ 58 w 97"/>
                <a:gd name="T15" fmla="*/ 42 h 121"/>
                <a:gd name="T16" fmla="*/ 56 w 97"/>
                <a:gd name="T17" fmla="*/ 46 h 121"/>
                <a:gd name="T18" fmla="*/ 50 w 97"/>
                <a:gd name="T19" fmla="*/ 46 h 121"/>
                <a:gd name="T20" fmla="*/ 47 w 97"/>
                <a:gd name="T21" fmla="*/ 53 h 121"/>
                <a:gd name="T22" fmla="*/ 52 w 97"/>
                <a:gd name="T23" fmla="*/ 57 h 121"/>
                <a:gd name="T24" fmla="*/ 51 w 97"/>
                <a:gd name="T25" fmla="*/ 60 h 121"/>
                <a:gd name="T26" fmla="*/ 46 w 97"/>
                <a:gd name="T27" fmla="*/ 59 h 121"/>
                <a:gd name="T28" fmla="*/ 44 w 97"/>
                <a:gd name="T29" fmla="*/ 56 h 121"/>
                <a:gd name="T30" fmla="*/ 46 w 97"/>
                <a:gd name="T31" fmla="*/ 54 h 121"/>
                <a:gd name="T32" fmla="*/ 42 w 97"/>
                <a:gd name="T33" fmla="*/ 51 h 121"/>
                <a:gd name="T34" fmla="*/ 39 w 97"/>
                <a:gd name="T35" fmla="*/ 51 h 121"/>
                <a:gd name="T36" fmla="*/ 38 w 97"/>
                <a:gd name="T37" fmla="*/ 49 h 121"/>
                <a:gd name="T38" fmla="*/ 33 w 97"/>
                <a:gd name="T39" fmla="*/ 50 h 121"/>
                <a:gd name="T40" fmla="*/ 32 w 97"/>
                <a:gd name="T41" fmla="*/ 53 h 121"/>
                <a:gd name="T42" fmla="*/ 29 w 97"/>
                <a:gd name="T43" fmla="*/ 52 h 121"/>
                <a:gd name="T44" fmla="*/ 27 w 97"/>
                <a:gd name="T45" fmla="*/ 56 h 121"/>
                <a:gd name="T46" fmla="*/ 30 w 97"/>
                <a:gd name="T47" fmla="*/ 58 h 121"/>
                <a:gd name="T48" fmla="*/ 30 w 97"/>
                <a:gd name="T49" fmla="*/ 60 h 121"/>
                <a:gd name="T50" fmla="*/ 75 w 97"/>
                <a:gd name="T51" fmla="*/ 19 h 121"/>
                <a:gd name="T52" fmla="*/ 13 w 97"/>
                <a:gd name="T53" fmla="*/ 58 h 121"/>
                <a:gd name="T54" fmla="*/ 31 w 97"/>
                <a:gd name="T55" fmla="*/ 99 h 121"/>
                <a:gd name="T56" fmla="*/ 62 w 97"/>
                <a:gd name="T57" fmla="*/ 121 h 121"/>
                <a:gd name="T58" fmla="*/ 74 w 97"/>
                <a:gd name="T59" fmla="*/ 114 h 121"/>
                <a:gd name="T60" fmla="*/ 87 w 97"/>
                <a:gd name="T61" fmla="*/ 100 h 121"/>
                <a:gd name="T62" fmla="*/ 89 w 97"/>
                <a:gd name="T63" fmla="*/ 95 h 121"/>
                <a:gd name="T64" fmla="*/ 94 w 97"/>
                <a:gd name="T65" fmla="*/ 85 h 121"/>
                <a:gd name="T66" fmla="*/ 58 w 97"/>
                <a:gd name="T67" fmla="*/ 56 h 121"/>
                <a:gd name="T68" fmla="*/ 72 w 97"/>
                <a:gd name="T69" fmla="*/ 56 h 121"/>
                <a:gd name="T70" fmla="*/ 59 w 97"/>
                <a:gd name="T71" fmla="*/ 60 h 121"/>
                <a:gd name="T72" fmla="*/ 33 w 97"/>
                <a:gd name="T73" fmla="*/ 58 h 121"/>
                <a:gd name="T74" fmla="*/ 41 w 97"/>
                <a:gd name="T75" fmla="*/ 58 h 121"/>
                <a:gd name="T76" fmla="*/ 34 w 97"/>
                <a:gd name="T77" fmla="*/ 60 h 121"/>
                <a:gd name="T78" fmla="*/ 33 w 97"/>
                <a:gd name="T79" fmla="*/ 5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21">
                  <a:moveTo>
                    <a:pt x="86" y="68"/>
                  </a:moveTo>
                  <a:cubicBezTo>
                    <a:pt x="87" y="65"/>
                    <a:pt x="87" y="62"/>
                    <a:pt x="87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0" y="56"/>
                    <a:pt x="79" y="55"/>
                  </a:cubicBezTo>
                  <a:cubicBezTo>
                    <a:pt x="79" y="55"/>
                    <a:pt x="79" y="54"/>
                    <a:pt x="79" y="53"/>
                  </a:cubicBezTo>
                  <a:cubicBezTo>
                    <a:pt x="79" y="53"/>
                    <a:pt x="81" y="51"/>
                    <a:pt x="81" y="51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3"/>
                    <a:pt x="72" y="44"/>
                    <a:pt x="72" y="45"/>
                  </a:cubicBezTo>
                  <a:cubicBezTo>
                    <a:pt x="71" y="44"/>
                    <a:pt x="70" y="44"/>
                    <a:pt x="69" y="44"/>
                  </a:cubicBezTo>
                  <a:cubicBezTo>
                    <a:pt x="69" y="43"/>
                    <a:pt x="69" y="41"/>
                    <a:pt x="69" y="41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4"/>
                    <a:pt x="58" y="45"/>
                  </a:cubicBezTo>
                  <a:cubicBezTo>
                    <a:pt x="57" y="46"/>
                    <a:pt x="57" y="46"/>
                    <a:pt x="56" y="46"/>
                  </a:cubicBezTo>
                  <a:cubicBezTo>
                    <a:pt x="55" y="46"/>
                    <a:pt x="53" y="45"/>
                    <a:pt x="53" y="45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50" y="56"/>
                    <a:pt x="52" y="57"/>
                  </a:cubicBezTo>
                  <a:cubicBezTo>
                    <a:pt x="52" y="57"/>
                    <a:pt x="52" y="58"/>
                    <a:pt x="52" y="59"/>
                  </a:cubicBezTo>
                  <a:cubicBezTo>
                    <a:pt x="52" y="59"/>
                    <a:pt x="51" y="59"/>
                    <a:pt x="51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5" y="58"/>
                    <a:pt x="44" y="58"/>
                  </a:cubicBezTo>
                  <a:cubicBezTo>
                    <a:pt x="44" y="57"/>
                    <a:pt x="44" y="57"/>
                    <a:pt x="44" y="56"/>
                  </a:cubicBezTo>
                  <a:cubicBezTo>
                    <a:pt x="45" y="56"/>
                    <a:pt x="46" y="55"/>
                    <a:pt x="46" y="5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1" y="51"/>
                    <a:pt x="41" y="52"/>
                  </a:cubicBezTo>
                  <a:cubicBezTo>
                    <a:pt x="40" y="52"/>
                    <a:pt x="40" y="51"/>
                    <a:pt x="39" y="51"/>
                  </a:cubicBezTo>
                  <a:cubicBezTo>
                    <a:pt x="39" y="51"/>
                    <a:pt x="39" y="50"/>
                    <a:pt x="39" y="5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1"/>
                    <a:pt x="33" y="52"/>
                  </a:cubicBezTo>
                  <a:cubicBezTo>
                    <a:pt x="33" y="52"/>
                    <a:pt x="32" y="52"/>
                    <a:pt x="32" y="53"/>
                  </a:cubicBezTo>
                  <a:cubicBezTo>
                    <a:pt x="32" y="52"/>
                    <a:pt x="31" y="52"/>
                    <a:pt x="31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9" y="58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60"/>
                    <a:pt x="30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62" y="0"/>
                    <a:pt x="38" y="3"/>
                    <a:pt x="20" y="20"/>
                  </a:cubicBezTo>
                  <a:cubicBezTo>
                    <a:pt x="0" y="38"/>
                    <a:pt x="10" y="51"/>
                    <a:pt x="13" y="58"/>
                  </a:cubicBezTo>
                  <a:cubicBezTo>
                    <a:pt x="13" y="59"/>
                    <a:pt x="14" y="59"/>
                    <a:pt x="14" y="60"/>
                  </a:cubicBezTo>
                  <a:cubicBezTo>
                    <a:pt x="13" y="79"/>
                    <a:pt x="31" y="99"/>
                    <a:pt x="31" y="99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5" y="111"/>
                    <a:pt x="66" y="113"/>
                    <a:pt x="74" y="114"/>
                  </a:cubicBezTo>
                  <a:cubicBezTo>
                    <a:pt x="83" y="114"/>
                    <a:pt x="82" y="104"/>
                    <a:pt x="82" y="104"/>
                  </a:cubicBezTo>
                  <a:cubicBezTo>
                    <a:pt x="82" y="104"/>
                    <a:pt x="87" y="102"/>
                    <a:pt x="87" y="100"/>
                  </a:cubicBezTo>
                  <a:cubicBezTo>
                    <a:pt x="87" y="98"/>
                    <a:pt x="84" y="96"/>
                    <a:pt x="84" y="96"/>
                  </a:cubicBezTo>
                  <a:cubicBezTo>
                    <a:pt x="84" y="96"/>
                    <a:pt x="88" y="96"/>
                    <a:pt x="89" y="95"/>
                  </a:cubicBezTo>
                  <a:cubicBezTo>
                    <a:pt x="90" y="93"/>
                    <a:pt x="87" y="88"/>
                    <a:pt x="87" y="88"/>
                  </a:cubicBezTo>
                  <a:cubicBezTo>
                    <a:pt x="87" y="88"/>
                    <a:pt x="92" y="88"/>
                    <a:pt x="94" y="85"/>
                  </a:cubicBezTo>
                  <a:cubicBezTo>
                    <a:pt x="97" y="82"/>
                    <a:pt x="86" y="74"/>
                    <a:pt x="86" y="68"/>
                  </a:cubicBezTo>
                  <a:close/>
                  <a:moveTo>
                    <a:pt x="58" y="56"/>
                  </a:moveTo>
                  <a:cubicBezTo>
                    <a:pt x="58" y="52"/>
                    <a:pt x="61" y="49"/>
                    <a:pt x="65" y="49"/>
                  </a:cubicBezTo>
                  <a:cubicBezTo>
                    <a:pt x="69" y="49"/>
                    <a:pt x="72" y="52"/>
                    <a:pt x="72" y="56"/>
                  </a:cubicBezTo>
                  <a:cubicBezTo>
                    <a:pt x="72" y="57"/>
                    <a:pt x="71" y="59"/>
                    <a:pt x="70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8" y="59"/>
                    <a:pt x="58" y="57"/>
                    <a:pt x="58" y="56"/>
                  </a:cubicBezTo>
                  <a:close/>
                  <a:moveTo>
                    <a:pt x="33" y="58"/>
                  </a:moveTo>
                  <a:cubicBezTo>
                    <a:pt x="33" y="56"/>
                    <a:pt x="35" y="54"/>
                    <a:pt x="37" y="54"/>
                  </a:cubicBezTo>
                  <a:cubicBezTo>
                    <a:pt x="39" y="54"/>
                    <a:pt x="41" y="56"/>
                    <a:pt x="41" y="58"/>
                  </a:cubicBezTo>
                  <a:cubicBezTo>
                    <a:pt x="41" y="59"/>
                    <a:pt x="40" y="59"/>
                    <a:pt x="40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3" y="59"/>
                    <a:pt x="33" y="59"/>
                    <a:pt x="33" y="58"/>
                  </a:cubicBezTo>
                  <a:close/>
                  <a:moveTo>
                    <a:pt x="33" y="58"/>
                  </a:moveTo>
                  <a:cubicBezTo>
                    <a:pt x="33" y="58"/>
                    <a:pt x="33" y="58"/>
                    <a:pt x="33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2" name="Freeform 131"/>
            <p:cNvSpPr>
              <a:spLocks noEditPoints="1"/>
            </p:cNvSpPr>
            <p:nvPr/>
          </p:nvSpPr>
          <p:spPr bwMode="auto">
            <a:xfrm>
              <a:off x="5646738" y="4167188"/>
              <a:ext cx="200025" cy="200025"/>
            </a:xfrm>
            <a:custGeom>
              <a:avLst/>
              <a:gdLst>
                <a:gd name="T0" fmla="*/ 8 w 9"/>
                <a:gd name="T1" fmla="*/ 8 h 9"/>
                <a:gd name="T2" fmla="*/ 8 w 9"/>
                <a:gd name="T3" fmla="*/ 8 h 9"/>
                <a:gd name="T4" fmla="*/ 9 w 9"/>
                <a:gd name="T5" fmla="*/ 6 h 9"/>
                <a:gd name="T6" fmla="*/ 9 w 9"/>
                <a:gd name="T7" fmla="*/ 5 h 9"/>
                <a:gd name="T8" fmla="*/ 8 w 9"/>
                <a:gd name="T9" fmla="*/ 5 h 9"/>
                <a:gd name="T10" fmla="*/ 8 w 9"/>
                <a:gd name="T11" fmla="*/ 4 h 9"/>
                <a:gd name="T12" fmla="*/ 9 w 9"/>
                <a:gd name="T13" fmla="*/ 4 h 9"/>
                <a:gd name="T14" fmla="*/ 9 w 9"/>
                <a:gd name="T15" fmla="*/ 3 h 9"/>
                <a:gd name="T16" fmla="*/ 8 w 9"/>
                <a:gd name="T17" fmla="*/ 1 h 9"/>
                <a:gd name="T18" fmla="*/ 7 w 9"/>
                <a:gd name="T19" fmla="*/ 1 h 9"/>
                <a:gd name="T20" fmla="*/ 6 w 9"/>
                <a:gd name="T21" fmla="*/ 2 h 9"/>
                <a:gd name="T22" fmla="*/ 6 w 9"/>
                <a:gd name="T23" fmla="*/ 2 h 9"/>
                <a:gd name="T24" fmla="*/ 5 w 9"/>
                <a:gd name="T25" fmla="*/ 1 h 9"/>
                <a:gd name="T26" fmla="*/ 5 w 9"/>
                <a:gd name="T27" fmla="*/ 0 h 9"/>
                <a:gd name="T28" fmla="*/ 3 w 9"/>
                <a:gd name="T29" fmla="*/ 0 h 9"/>
                <a:gd name="T30" fmla="*/ 2 w 9"/>
                <a:gd name="T31" fmla="*/ 1 h 9"/>
                <a:gd name="T32" fmla="*/ 3 w 9"/>
                <a:gd name="T33" fmla="*/ 2 h 9"/>
                <a:gd name="T34" fmla="*/ 2 w 9"/>
                <a:gd name="T35" fmla="*/ 2 h 9"/>
                <a:gd name="T36" fmla="*/ 1 w 9"/>
                <a:gd name="T37" fmla="*/ 2 h 9"/>
                <a:gd name="T38" fmla="*/ 0 w 9"/>
                <a:gd name="T39" fmla="*/ 2 h 9"/>
                <a:gd name="T40" fmla="*/ 0 w 9"/>
                <a:gd name="T41" fmla="*/ 4 h 9"/>
                <a:gd name="T42" fmla="*/ 0 w 9"/>
                <a:gd name="T43" fmla="*/ 4 h 9"/>
                <a:gd name="T44" fmla="*/ 0 w 9"/>
                <a:gd name="T45" fmla="*/ 5 h 9"/>
                <a:gd name="T46" fmla="*/ 1 w 9"/>
                <a:gd name="T47" fmla="*/ 5 h 9"/>
                <a:gd name="T48" fmla="*/ 1 w 9"/>
                <a:gd name="T49" fmla="*/ 6 h 9"/>
                <a:gd name="T50" fmla="*/ 0 w 9"/>
                <a:gd name="T51" fmla="*/ 6 h 9"/>
                <a:gd name="T52" fmla="*/ 0 w 9"/>
                <a:gd name="T53" fmla="*/ 7 h 9"/>
                <a:gd name="T54" fmla="*/ 1 w 9"/>
                <a:gd name="T55" fmla="*/ 8 h 9"/>
                <a:gd name="T56" fmla="*/ 2 w 9"/>
                <a:gd name="T57" fmla="*/ 8 h 9"/>
                <a:gd name="T58" fmla="*/ 2 w 9"/>
                <a:gd name="T59" fmla="*/ 8 h 9"/>
                <a:gd name="T60" fmla="*/ 3 w 9"/>
                <a:gd name="T61" fmla="*/ 8 h 9"/>
                <a:gd name="T62" fmla="*/ 3 w 9"/>
                <a:gd name="T63" fmla="*/ 8 h 9"/>
                <a:gd name="T64" fmla="*/ 4 w 9"/>
                <a:gd name="T65" fmla="*/ 9 h 9"/>
                <a:gd name="T66" fmla="*/ 4 w 9"/>
                <a:gd name="T67" fmla="*/ 9 h 9"/>
                <a:gd name="T68" fmla="*/ 6 w 9"/>
                <a:gd name="T69" fmla="*/ 9 h 9"/>
                <a:gd name="T70" fmla="*/ 7 w 9"/>
                <a:gd name="T71" fmla="*/ 9 h 9"/>
                <a:gd name="T72" fmla="*/ 6 w 9"/>
                <a:gd name="T73" fmla="*/ 8 h 9"/>
                <a:gd name="T74" fmla="*/ 7 w 9"/>
                <a:gd name="T75" fmla="*/ 7 h 9"/>
                <a:gd name="T76" fmla="*/ 8 w 9"/>
                <a:gd name="T77" fmla="*/ 8 h 9"/>
                <a:gd name="T78" fmla="*/ 4 w 9"/>
                <a:gd name="T79" fmla="*/ 7 h 9"/>
                <a:gd name="T80" fmla="*/ 3 w 9"/>
                <a:gd name="T81" fmla="*/ 5 h 9"/>
                <a:gd name="T82" fmla="*/ 4 w 9"/>
                <a:gd name="T83" fmla="*/ 3 h 9"/>
                <a:gd name="T84" fmla="*/ 6 w 9"/>
                <a:gd name="T85" fmla="*/ 5 h 9"/>
                <a:gd name="T86" fmla="*/ 4 w 9"/>
                <a:gd name="T87" fmla="*/ 7 h 9"/>
                <a:gd name="T88" fmla="*/ 4 w 9"/>
                <a:gd name="T89" fmla="*/ 7 h 9"/>
                <a:gd name="T90" fmla="*/ 4 w 9"/>
                <a:gd name="T9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" h="9"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8"/>
                    <a:pt x="6" y="8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8"/>
                    <a:pt x="8" y="8"/>
                    <a:pt x="8" y="8"/>
                  </a:cubicBezTo>
                  <a:close/>
                  <a:moveTo>
                    <a:pt x="4" y="7"/>
                  </a:moveTo>
                  <a:cubicBezTo>
                    <a:pt x="3" y="7"/>
                    <a:pt x="3" y="6"/>
                    <a:pt x="3" y="5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6"/>
                    <a:pt x="5" y="7"/>
                    <a:pt x="4" y="7"/>
                  </a:cubicBez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3" name="Freeform 132"/>
            <p:cNvSpPr>
              <a:spLocks noEditPoints="1"/>
            </p:cNvSpPr>
            <p:nvPr/>
          </p:nvSpPr>
          <p:spPr bwMode="auto">
            <a:xfrm>
              <a:off x="5980113" y="3944938"/>
              <a:ext cx="333375" cy="311150"/>
            </a:xfrm>
            <a:custGeom>
              <a:avLst/>
              <a:gdLst>
                <a:gd name="T0" fmla="*/ 10 w 15"/>
                <a:gd name="T1" fmla="*/ 2 h 14"/>
                <a:gd name="T2" fmla="*/ 9 w 15"/>
                <a:gd name="T3" fmla="*/ 2 h 14"/>
                <a:gd name="T4" fmla="*/ 9 w 15"/>
                <a:gd name="T5" fmla="*/ 1 h 14"/>
                <a:gd name="T6" fmla="*/ 8 w 15"/>
                <a:gd name="T7" fmla="*/ 0 h 14"/>
                <a:gd name="T8" fmla="*/ 6 w 15"/>
                <a:gd name="T9" fmla="*/ 0 h 14"/>
                <a:gd name="T10" fmla="*/ 5 w 15"/>
                <a:gd name="T11" fmla="*/ 1 h 14"/>
                <a:gd name="T12" fmla="*/ 5 w 15"/>
                <a:gd name="T13" fmla="*/ 2 h 14"/>
                <a:gd name="T14" fmla="*/ 4 w 15"/>
                <a:gd name="T15" fmla="*/ 3 h 14"/>
                <a:gd name="T16" fmla="*/ 3 w 15"/>
                <a:gd name="T17" fmla="*/ 2 h 14"/>
                <a:gd name="T18" fmla="*/ 1 w 15"/>
                <a:gd name="T19" fmla="*/ 3 h 14"/>
                <a:gd name="T20" fmla="*/ 0 w 15"/>
                <a:gd name="T21" fmla="*/ 5 h 14"/>
                <a:gd name="T22" fmla="*/ 0 w 15"/>
                <a:gd name="T23" fmla="*/ 5 h 14"/>
                <a:gd name="T24" fmla="*/ 1 w 15"/>
                <a:gd name="T25" fmla="*/ 7 h 14"/>
                <a:gd name="T26" fmla="*/ 2 w 15"/>
                <a:gd name="T27" fmla="*/ 7 h 14"/>
                <a:gd name="T28" fmla="*/ 2 w 15"/>
                <a:gd name="T29" fmla="*/ 8 h 14"/>
                <a:gd name="T30" fmla="*/ 1 w 15"/>
                <a:gd name="T31" fmla="*/ 9 h 14"/>
                <a:gd name="T32" fmla="*/ 1 w 15"/>
                <a:gd name="T33" fmla="*/ 10 h 14"/>
                <a:gd name="T34" fmla="*/ 3 w 15"/>
                <a:gd name="T35" fmla="*/ 12 h 14"/>
                <a:gd name="T36" fmla="*/ 4 w 15"/>
                <a:gd name="T37" fmla="*/ 13 h 14"/>
                <a:gd name="T38" fmla="*/ 4 w 15"/>
                <a:gd name="T39" fmla="*/ 12 h 14"/>
                <a:gd name="T40" fmla="*/ 5 w 15"/>
                <a:gd name="T41" fmla="*/ 12 h 14"/>
                <a:gd name="T42" fmla="*/ 6 w 15"/>
                <a:gd name="T43" fmla="*/ 12 h 14"/>
                <a:gd name="T44" fmla="*/ 6 w 15"/>
                <a:gd name="T45" fmla="*/ 13 h 14"/>
                <a:gd name="T46" fmla="*/ 7 w 15"/>
                <a:gd name="T47" fmla="*/ 14 h 14"/>
                <a:gd name="T48" fmla="*/ 10 w 15"/>
                <a:gd name="T49" fmla="*/ 14 h 14"/>
                <a:gd name="T50" fmla="*/ 11 w 15"/>
                <a:gd name="T51" fmla="*/ 13 h 14"/>
                <a:gd name="T52" fmla="*/ 11 w 15"/>
                <a:gd name="T53" fmla="*/ 11 h 14"/>
                <a:gd name="T54" fmla="*/ 11 w 15"/>
                <a:gd name="T55" fmla="*/ 11 h 14"/>
                <a:gd name="T56" fmla="*/ 13 w 15"/>
                <a:gd name="T57" fmla="*/ 12 h 14"/>
                <a:gd name="T58" fmla="*/ 14 w 15"/>
                <a:gd name="T59" fmla="*/ 11 h 14"/>
                <a:gd name="T60" fmla="*/ 15 w 15"/>
                <a:gd name="T61" fmla="*/ 9 h 14"/>
                <a:gd name="T62" fmla="*/ 15 w 15"/>
                <a:gd name="T63" fmla="*/ 7 h 14"/>
                <a:gd name="T64" fmla="*/ 14 w 15"/>
                <a:gd name="T65" fmla="*/ 7 h 14"/>
                <a:gd name="T66" fmla="*/ 13 w 15"/>
                <a:gd name="T67" fmla="*/ 6 h 14"/>
                <a:gd name="T68" fmla="*/ 15 w 15"/>
                <a:gd name="T69" fmla="*/ 5 h 14"/>
                <a:gd name="T70" fmla="*/ 15 w 15"/>
                <a:gd name="T71" fmla="*/ 4 h 14"/>
                <a:gd name="T72" fmla="*/ 13 w 15"/>
                <a:gd name="T73" fmla="*/ 1 h 14"/>
                <a:gd name="T74" fmla="*/ 11 w 15"/>
                <a:gd name="T75" fmla="*/ 1 h 14"/>
                <a:gd name="T76" fmla="*/ 10 w 15"/>
                <a:gd name="T77" fmla="*/ 2 h 14"/>
                <a:gd name="T78" fmla="*/ 8 w 15"/>
                <a:gd name="T79" fmla="*/ 10 h 14"/>
                <a:gd name="T80" fmla="*/ 5 w 15"/>
                <a:gd name="T81" fmla="*/ 7 h 14"/>
                <a:gd name="T82" fmla="*/ 8 w 15"/>
                <a:gd name="T83" fmla="*/ 4 h 14"/>
                <a:gd name="T84" fmla="*/ 11 w 15"/>
                <a:gd name="T85" fmla="*/ 7 h 14"/>
                <a:gd name="T86" fmla="*/ 8 w 15"/>
                <a:gd name="T87" fmla="*/ 10 h 14"/>
                <a:gd name="T88" fmla="*/ 8 w 15"/>
                <a:gd name="T89" fmla="*/ 10 h 14"/>
                <a:gd name="T90" fmla="*/ 8 w 15"/>
                <a:gd name="T91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" h="14">
                  <a:moveTo>
                    <a:pt x="10" y="2"/>
                  </a:moveTo>
                  <a:cubicBezTo>
                    <a:pt x="10" y="2"/>
                    <a:pt x="10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3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3"/>
                    <a:pt x="6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3" y="12"/>
                    <a:pt x="13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7"/>
                    <a:pt x="14" y="7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4" y="6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0" y="2"/>
                  </a:cubicBezTo>
                  <a:close/>
                  <a:moveTo>
                    <a:pt x="8" y="10"/>
                  </a:moveTo>
                  <a:cubicBezTo>
                    <a:pt x="6" y="10"/>
                    <a:pt x="5" y="8"/>
                    <a:pt x="5" y="7"/>
                  </a:cubicBezTo>
                  <a:cubicBezTo>
                    <a:pt x="5" y="5"/>
                    <a:pt x="6" y="4"/>
                    <a:pt x="8" y="4"/>
                  </a:cubicBezTo>
                  <a:cubicBezTo>
                    <a:pt x="9" y="4"/>
                    <a:pt x="11" y="5"/>
                    <a:pt x="11" y="7"/>
                  </a:cubicBezTo>
                  <a:cubicBezTo>
                    <a:pt x="11" y="8"/>
                    <a:pt x="9" y="10"/>
                    <a:pt x="8" y="10"/>
                  </a:cubicBezTo>
                  <a:close/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30" name="Group 4229"/>
          <p:cNvGrpSpPr/>
          <p:nvPr/>
        </p:nvGrpSpPr>
        <p:grpSpPr>
          <a:xfrm>
            <a:off x="551490" y="3266789"/>
            <a:ext cx="1023174" cy="734986"/>
            <a:chOff x="11871326" y="3594101"/>
            <a:chExt cx="2871788" cy="2116138"/>
          </a:xfrm>
          <a:solidFill>
            <a:srgbClr val="245685"/>
          </a:solidFill>
        </p:grpSpPr>
        <p:sp>
          <p:nvSpPr>
            <p:cNvPr id="4215" name="Freeform 290"/>
            <p:cNvSpPr>
              <a:spLocks noEditPoints="1"/>
            </p:cNvSpPr>
            <p:nvPr/>
          </p:nvSpPr>
          <p:spPr bwMode="auto">
            <a:xfrm>
              <a:off x="11871326" y="4295776"/>
              <a:ext cx="2871788" cy="1414463"/>
            </a:xfrm>
            <a:custGeom>
              <a:avLst/>
              <a:gdLst>
                <a:gd name="T0" fmla="*/ 252 w 766"/>
                <a:gd name="T1" fmla="*/ 94 h 377"/>
                <a:gd name="T2" fmla="*/ 447 w 766"/>
                <a:gd name="T3" fmla="*/ 54 h 377"/>
                <a:gd name="T4" fmla="*/ 535 w 766"/>
                <a:gd name="T5" fmla="*/ 108 h 377"/>
                <a:gd name="T6" fmla="*/ 525 w 766"/>
                <a:gd name="T7" fmla="*/ 129 h 377"/>
                <a:gd name="T8" fmla="*/ 536 w 766"/>
                <a:gd name="T9" fmla="*/ 317 h 377"/>
                <a:gd name="T10" fmla="*/ 548 w 766"/>
                <a:gd name="T11" fmla="*/ 144 h 377"/>
                <a:gd name="T12" fmla="*/ 590 w 766"/>
                <a:gd name="T13" fmla="*/ 160 h 377"/>
                <a:gd name="T14" fmla="*/ 583 w 766"/>
                <a:gd name="T15" fmla="*/ 80 h 377"/>
                <a:gd name="T16" fmla="*/ 721 w 766"/>
                <a:gd name="T17" fmla="*/ 37 h 377"/>
                <a:gd name="T18" fmla="*/ 756 w 766"/>
                <a:gd name="T19" fmla="*/ 318 h 377"/>
                <a:gd name="T20" fmla="*/ 766 w 766"/>
                <a:gd name="T21" fmla="*/ 377 h 377"/>
                <a:gd name="T22" fmla="*/ 0 w 766"/>
                <a:gd name="T23" fmla="*/ 319 h 377"/>
                <a:gd name="T24" fmla="*/ 8 w 766"/>
                <a:gd name="T25" fmla="*/ 205 h 377"/>
                <a:gd name="T26" fmla="*/ 30 w 766"/>
                <a:gd name="T27" fmla="*/ 37 h 377"/>
                <a:gd name="T28" fmla="*/ 183 w 766"/>
                <a:gd name="T29" fmla="*/ 77 h 377"/>
                <a:gd name="T30" fmla="*/ 174 w 766"/>
                <a:gd name="T31" fmla="*/ 162 h 377"/>
                <a:gd name="T32" fmla="*/ 217 w 766"/>
                <a:gd name="T33" fmla="*/ 150 h 377"/>
                <a:gd name="T34" fmla="*/ 231 w 766"/>
                <a:gd name="T35" fmla="*/ 318 h 377"/>
                <a:gd name="T36" fmla="*/ 218 w 766"/>
                <a:gd name="T37" fmla="*/ 130 h 377"/>
                <a:gd name="T38" fmla="*/ 216 w 766"/>
                <a:gd name="T39" fmla="*/ 109 h 377"/>
                <a:gd name="T40" fmla="*/ 263 w 766"/>
                <a:gd name="T41" fmla="*/ 317 h 377"/>
                <a:gd name="T42" fmla="*/ 277 w 766"/>
                <a:gd name="T43" fmla="*/ 148 h 377"/>
                <a:gd name="T44" fmla="*/ 472 w 766"/>
                <a:gd name="T45" fmla="*/ 318 h 377"/>
                <a:gd name="T46" fmla="*/ 486 w 766"/>
                <a:gd name="T47" fmla="*/ 143 h 377"/>
                <a:gd name="T48" fmla="*/ 382 w 766"/>
                <a:gd name="T49" fmla="*/ 123 h 377"/>
                <a:gd name="T50" fmla="*/ 617 w 766"/>
                <a:gd name="T51" fmla="*/ 186 h 377"/>
                <a:gd name="T52" fmla="*/ 550 w 766"/>
                <a:gd name="T53" fmla="*/ 223 h 377"/>
                <a:gd name="T54" fmla="*/ 617 w 766"/>
                <a:gd name="T55" fmla="*/ 186 h 377"/>
                <a:gd name="T56" fmla="*/ 617 w 766"/>
                <a:gd name="T57" fmla="*/ 283 h 377"/>
                <a:gd name="T58" fmla="*/ 549 w 766"/>
                <a:gd name="T59" fmla="*/ 247 h 377"/>
                <a:gd name="T60" fmla="*/ 99 w 766"/>
                <a:gd name="T61" fmla="*/ 190 h 377"/>
                <a:gd name="T62" fmla="*/ 32 w 766"/>
                <a:gd name="T63" fmla="*/ 227 h 377"/>
                <a:gd name="T64" fmla="*/ 99 w 766"/>
                <a:gd name="T65" fmla="*/ 190 h 377"/>
                <a:gd name="T66" fmla="*/ 196 w 766"/>
                <a:gd name="T67" fmla="*/ 226 h 377"/>
                <a:gd name="T68" fmla="*/ 129 w 766"/>
                <a:gd name="T69" fmla="*/ 191 h 377"/>
                <a:gd name="T70" fmla="*/ 32 w 766"/>
                <a:gd name="T71" fmla="*/ 286 h 377"/>
                <a:gd name="T72" fmla="*/ 99 w 766"/>
                <a:gd name="T73" fmla="*/ 251 h 377"/>
                <a:gd name="T74" fmla="*/ 32 w 766"/>
                <a:gd name="T75" fmla="*/ 286 h 377"/>
                <a:gd name="T76" fmla="*/ 196 w 766"/>
                <a:gd name="T77" fmla="*/ 251 h 377"/>
                <a:gd name="T78" fmla="*/ 129 w 766"/>
                <a:gd name="T79" fmla="*/ 287 h 377"/>
                <a:gd name="T80" fmla="*/ 714 w 766"/>
                <a:gd name="T81" fmla="*/ 186 h 377"/>
                <a:gd name="T82" fmla="*/ 647 w 766"/>
                <a:gd name="T83" fmla="*/ 223 h 377"/>
                <a:gd name="T84" fmla="*/ 714 w 766"/>
                <a:gd name="T85" fmla="*/ 186 h 377"/>
                <a:gd name="T86" fmla="*/ 648 w 766"/>
                <a:gd name="T87" fmla="*/ 246 h 377"/>
                <a:gd name="T88" fmla="*/ 714 w 766"/>
                <a:gd name="T89" fmla="*/ 283 h 377"/>
                <a:gd name="T90" fmla="*/ 403 w 766"/>
                <a:gd name="T91" fmla="*/ 74 h 377"/>
                <a:gd name="T92" fmla="*/ 349 w 766"/>
                <a:gd name="T93" fmla="*/ 73 h 377"/>
                <a:gd name="T94" fmla="*/ 403 w 766"/>
                <a:gd name="T95" fmla="*/ 74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6" h="377">
                  <a:moveTo>
                    <a:pt x="216" y="109"/>
                  </a:moveTo>
                  <a:cubicBezTo>
                    <a:pt x="231" y="111"/>
                    <a:pt x="242" y="103"/>
                    <a:pt x="252" y="94"/>
                  </a:cubicBezTo>
                  <a:cubicBezTo>
                    <a:pt x="292" y="63"/>
                    <a:pt x="332" y="32"/>
                    <a:pt x="373" y="0"/>
                  </a:cubicBezTo>
                  <a:cubicBezTo>
                    <a:pt x="398" y="18"/>
                    <a:pt x="423" y="36"/>
                    <a:pt x="447" y="54"/>
                  </a:cubicBezTo>
                  <a:cubicBezTo>
                    <a:pt x="469" y="70"/>
                    <a:pt x="490" y="86"/>
                    <a:pt x="511" y="101"/>
                  </a:cubicBezTo>
                  <a:cubicBezTo>
                    <a:pt x="518" y="105"/>
                    <a:pt x="527" y="106"/>
                    <a:pt x="535" y="108"/>
                  </a:cubicBezTo>
                  <a:cubicBezTo>
                    <a:pt x="535" y="113"/>
                    <a:pt x="535" y="119"/>
                    <a:pt x="535" y="126"/>
                  </a:cubicBezTo>
                  <a:cubicBezTo>
                    <a:pt x="532" y="127"/>
                    <a:pt x="529" y="128"/>
                    <a:pt x="525" y="129"/>
                  </a:cubicBezTo>
                  <a:cubicBezTo>
                    <a:pt x="525" y="192"/>
                    <a:pt x="525" y="254"/>
                    <a:pt x="525" y="317"/>
                  </a:cubicBezTo>
                  <a:cubicBezTo>
                    <a:pt x="529" y="317"/>
                    <a:pt x="532" y="317"/>
                    <a:pt x="536" y="317"/>
                  </a:cubicBezTo>
                  <a:cubicBezTo>
                    <a:pt x="536" y="260"/>
                    <a:pt x="536" y="203"/>
                    <a:pt x="536" y="146"/>
                  </a:cubicBezTo>
                  <a:cubicBezTo>
                    <a:pt x="541" y="145"/>
                    <a:pt x="544" y="145"/>
                    <a:pt x="548" y="144"/>
                  </a:cubicBezTo>
                  <a:cubicBezTo>
                    <a:pt x="548" y="140"/>
                    <a:pt x="549" y="137"/>
                    <a:pt x="549" y="131"/>
                  </a:cubicBezTo>
                  <a:cubicBezTo>
                    <a:pt x="563" y="140"/>
                    <a:pt x="576" y="150"/>
                    <a:pt x="590" y="160"/>
                  </a:cubicBezTo>
                  <a:cubicBezTo>
                    <a:pt x="590" y="135"/>
                    <a:pt x="591" y="112"/>
                    <a:pt x="590" y="88"/>
                  </a:cubicBezTo>
                  <a:cubicBezTo>
                    <a:pt x="590" y="85"/>
                    <a:pt x="586" y="82"/>
                    <a:pt x="583" y="80"/>
                  </a:cubicBezTo>
                  <a:cubicBezTo>
                    <a:pt x="566" y="66"/>
                    <a:pt x="547" y="52"/>
                    <a:pt x="527" y="37"/>
                  </a:cubicBezTo>
                  <a:cubicBezTo>
                    <a:pt x="594" y="37"/>
                    <a:pt x="658" y="37"/>
                    <a:pt x="721" y="37"/>
                  </a:cubicBezTo>
                  <a:cubicBezTo>
                    <a:pt x="748" y="129"/>
                    <a:pt x="745" y="223"/>
                    <a:pt x="743" y="317"/>
                  </a:cubicBezTo>
                  <a:cubicBezTo>
                    <a:pt x="749" y="317"/>
                    <a:pt x="752" y="317"/>
                    <a:pt x="756" y="318"/>
                  </a:cubicBezTo>
                  <a:cubicBezTo>
                    <a:pt x="759" y="318"/>
                    <a:pt x="762" y="318"/>
                    <a:pt x="766" y="318"/>
                  </a:cubicBezTo>
                  <a:cubicBezTo>
                    <a:pt x="766" y="338"/>
                    <a:pt x="766" y="357"/>
                    <a:pt x="766" y="377"/>
                  </a:cubicBezTo>
                  <a:cubicBezTo>
                    <a:pt x="511" y="377"/>
                    <a:pt x="256" y="377"/>
                    <a:pt x="0" y="377"/>
                  </a:cubicBezTo>
                  <a:cubicBezTo>
                    <a:pt x="0" y="358"/>
                    <a:pt x="0" y="339"/>
                    <a:pt x="0" y="319"/>
                  </a:cubicBezTo>
                  <a:cubicBezTo>
                    <a:pt x="8" y="319"/>
                    <a:pt x="9" y="314"/>
                    <a:pt x="9" y="306"/>
                  </a:cubicBezTo>
                  <a:cubicBezTo>
                    <a:pt x="8" y="272"/>
                    <a:pt x="10" y="239"/>
                    <a:pt x="8" y="205"/>
                  </a:cubicBezTo>
                  <a:cubicBezTo>
                    <a:pt x="7" y="164"/>
                    <a:pt x="15" y="125"/>
                    <a:pt x="22" y="85"/>
                  </a:cubicBezTo>
                  <a:cubicBezTo>
                    <a:pt x="24" y="69"/>
                    <a:pt x="27" y="53"/>
                    <a:pt x="30" y="37"/>
                  </a:cubicBezTo>
                  <a:cubicBezTo>
                    <a:pt x="97" y="37"/>
                    <a:pt x="163" y="37"/>
                    <a:pt x="233" y="37"/>
                  </a:cubicBezTo>
                  <a:cubicBezTo>
                    <a:pt x="215" y="52"/>
                    <a:pt x="200" y="65"/>
                    <a:pt x="183" y="77"/>
                  </a:cubicBezTo>
                  <a:cubicBezTo>
                    <a:pt x="177" y="83"/>
                    <a:pt x="174" y="88"/>
                    <a:pt x="174" y="96"/>
                  </a:cubicBezTo>
                  <a:cubicBezTo>
                    <a:pt x="175" y="117"/>
                    <a:pt x="174" y="138"/>
                    <a:pt x="174" y="162"/>
                  </a:cubicBezTo>
                  <a:cubicBezTo>
                    <a:pt x="185" y="154"/>
                    <a:pt x="193" y="147"/>
                    <a:pt x="200" y="142"/>
                  </a:cubicBezTo>
                  <a:cubicBezTo>
                    <a:pt x="206" y="144"/>
                    <a:pt x="211" y="147"/>
                    <a:pt x="217" y="150"/>
                  </a:cubicBezTo>
                  <a:cubicBezTo>
                    <a:pt x="217" y="204"/>
                    <a:pt x="217" y="260"/>
                    <a:pt x="217" y="317"/>
                  </a:cubicBezTo>
                  <a:cubicBezTo>
                    <a:pt x="222" y="317"/>
                    <a:pt x="226" y="317"/>
                    <a:pt x="231" y="318"/>
                  </a:cubicBezTo>
                  <a:cubicBezTo>
                    <a:pt x="231" y="255"/>
                    <a:pt x="231" y="194"/>
                    <a:pt x="231" y="131"/>
                  </a:cubicBezTo>
                  <a:cubicBezTo>
                    <a:pt x="227" y="131"/>
                    <a:pt x="223" y="130"/>
                    <a:pt x="218" y="130"/>
                  </a:cubicBezTo>
                  <a:cubicBezTo>
                    <a:pt x="218" y="123"/>
                    <a:pt x="217" y="116"/>
                    <a:pt x="217" y="109"/>
                  </a:cubicBezTo>
                  <a:lnTo>
                    <a:pt x="216" y="109"/>
                  </a:lnTo>
                  <a:close/>
                  <a:moveTo>
                    <a:pt x="263" y="131"/>
                  </a:moveTo>
                  <a:cubicBezTo>
                    <a:pt x="263" y="194"/>
                    <a:pt x="263" y="255"/>
                    <a:pt x="263" y="317"/>
                  </a:cubicBezTo>
                  <a:cubicBezTo>
                    <a:pt x="268" y="317"/>
                    <a:pt x="272" y="317"/>
                    <a:pt x="277" y="317"/>
                  </a:cubicBezTo>
                  <a:cubicBezTo>
                    <a:pt x="277" y="260"/>
                    <a:pt x="277" y="204"/>
                    <a:pt x="277" y="148"/>
                  </a:cubicBezTo>
                  <a:cubicBezTo>
                    <a:pt x="343" y="148"/>
                    <a:pt x="407" y="148"/>
                    <a:pt x="472" y="148"/>
                  </a:cubicBezTo>
                  <a:cubicBezTo>
                    <a:pt x="472" y="205"/>
                    <a:pt x="472" y="261"/>
                    <a:pt x="472" y="318"/>
                  </a:cubicBezTo>
                  <a:cubicBezTo>
                    <a:pt x="477" y="317"/>
                    <a:pt x="482" y="317"/>
                    <a:pt x="486" y="317"/>
                  </a:cubicBezTo>
                  <a:cubicBezTo>
                    <a:pt x="486" y="258"/>
                    <a:pt x="486" y="201"/>
                    <a:pt x="486" y="143"/>
                  </a:cubicBezTo>
                  <a:cubicBezTo>
                    <a:pt x="486" y="127"/>
                    <a:pt x="482" y="123"/>
                    <a:pt x="466" y="123"/>
                  </a:cubicBezTo>
                  <a:cubicBezTo>
                    <a:pt x="438" y="122"/>
                    <a:pt x="410" y="121"/>
                    <a:pt x="382" y="123"/>
                  </a:cubicBezTo>
                  <a:cubicBezTo>
                    <a:pt x="343" y="125"/>
                    <a:pt x="302" y="114"/>
                    <a:pt x="263" y="131"/>
                  </a:cubicBezTo>
                  <a:close/>
                  <a:moveTo>
                    <a:pt x="617" y="186"/>
                  </a:moveTo>
                  <a:cubicBezTo>
                    <a:pt x="594" y="186"/>
                    <a:pt x="572" y="186"/>
                    <a:pt x="550" y="186"/>
                  </a:cubicBezTo>
                  <a:cubicBezTo>
                    <a:pt x="550" y="199"/>
                    <a:pt x="550" y="211"/>
                    <a:pt x="550" y="223"/>
                  </a:cubicBezTo>
                  <a:cubicBezTo>
                    <a:pt x="572" y="223"/>
                    <a:pt x="594" y="223"/>
                    <a:pt x="617" y="223"/>
                  </a:cubicBezTo>
                  <a:cubicBezTo>
                    <a:pt x="617" y="211"/>
                    <a:pt x="617" y="199"/>
                    <a:pt x="617" y="186"/>
                  </a:cubicBezTo>
                  <a:close/>
                  <a:moveTo>
                    <a:pt x="549" y="283"/>
                  </a:moveTo>
                  <a:cubicBezTo>
                    <a:pt x="572" y="283"/>
                    <a:pt x="595" y="283"/>
                    <a:pt x="617" y="283"/>
                  </a:cubicBezTo>
                  <a:cubicBezTo>
                    <a:pt x="617" y="270"/>
                    <a:pt x="617" y="258"/>
                    <a:pt x="617" y="247"/>
                  </a:cubicBezTo>
                  <a:cubicBezTo>
                    <a:pt x="594" y="247"/>
                    <a:pt x="572" y="247"/>
                    <a:pt x="549" y="247"/>
                  </a:cubicBezTo>
                  <a:cubicBezTo>
                    <a:pt x="549" y="259"/>
                    <a:pt x="549" y="270"/>
                    <a:pt x="549" y="283"/>
                  </a:cubicBezTo>
                  <a:close/>
                  <a:moveTo>
                    <a:pt x="99" y="190"/>
                  </a:moveTo>
                  <a:cubicBezTo>
                    <a:pt x="76" y="190"/>
                    <a:pt x="54" y="190"/>
                    <a:pt x="32" y="190"/>
                  </a:cubicBezTo>
                  <a:cubicBezTo>
                    <a:pt x="32" y="203"/>
                    <a:pt x="32" y="214"/>
                    <a:pt x="32" y="227"/>
                  </a:cubicBezTo>
                  <a:cubicBezTo>
                    <a:pt x="55" y="227"/>
                    <a:pt x="77" y="227"/>
                    <a:pt x="99" y="227"/>
                  </a:cubicBezTo>
                  <a:cubicBezTo>
                    <a:pt x="99" y="214"/>
                    <a:pt x="99" y="203"/>
                    <a:pt x="99" y="190"/>
                  </a:cubicBezTo>
                  <a:close/>
                  <a:moveTo>
                    <a:pt x="129" y="226"/>
                  </a:moveTo>
                  <a:cubicBezTo>
                    <a:pt x="152" y="226"/>
                    <a:pt x="174" y="226"/>
                    <a:pt x="196" y="226"/>
                  </a:cubicBezTo>
                  <a:cubicBezTo>
                    <a:pt x="196" y="214"/>
                    <a:pt x="196" y="202"/>
                    <a:pt x="196" y="191"/>
                  </a:cubicBezTo>
                  <a:cubicBezTo>
                    <a:pt x="173" y="191"/>
                    <a:pt x="151" y="191"/>
                    <a:pt x="129" y="191"/>
                  </a:cubicBezTo>
                  <a:cubicBezTo>
                    <a:pt x="129" y="203"/>
                    <a:pt x="129" y="214"/>
                    <a:pt x="129" y="226"/>
                  </a:cubicBezTo>
                  <a:close/>
                  <a:moveTo>
                    <a:pt x="32" y="286"/>
                  </a:moveTo>
                  <a:cubicBezTo>
                    <a:pt x="55" y="286"/>
                    <a:pt x="77" y="286"/>
                    <a:pt x="99" y="286"/>
                  </a:cubicBezTo>
                  <a:cubicBezTo>
                    <a:pt x="99" y="274"/>
                    <a:pt x="99" y="262"/>
                    <a:pt x="99" y="251"/>
                  </a:cubicBezTo>
                  <a:cubicBezTo>
                    <a:pt x="76" y="251"/>
                    <a:pt x="54" y="251"/>
                    <a:pt x="32" y="251"/>
                  </a:cubicBezTo>
                  <a:cubicBezTo>
                    <a:pt x="32" y="262"/>
                    <a:pt x="32" y="274"/>
                    <a:pt x="32" y="286"/>
                  </a:cubicBezTo>
                  <a:close/>
                  <a:moveTo>
                    <a:pt x="196" y="287"/>
                  </a:moveTo>
                  <a:cubicBezTo>
                    <a:pt x="196" y="274"/>
                    <a:pt x="196" y="262"/>
                    <a:pt x="196" y="251"/>
                  </a:cubicBezTo>
                  <a:cubicBezTo>
                    <a:pt x="173" y="251"/>
                    <a:pt x="151" y="251"/>
                    <a:pt x="129" y="251"/>
                  </a:cubicBezTo>
                  <a:cubicBezTo>
                    <a:pt x="129" y="263"/>
                    <a:pt x="129" y="275"/>
                    <a:pt x="129" y="287"/>
                  </a:cubicBezTo>
                  <a:cubicBezTo>
                    <a:pt x="151" y="287"/>
                    <a:pt x="173" y="287"/>
                    <a:pt x="196" y="287"/>
                  </a:cubicBezTo>
                  <a:close/>
                  <a:moveTo>
                    <a:pt x="714" y="186"/>
                  </a:moveTo>
                  <a:cubicBezTo>
                    <a:pt x="691" y="186"/>
                    <a:pt x="669" y="186"/>
                    <a:pt x="647" y="186"/>
                  </a:cubicBezTo>
                  <a:cubicBezTo>
                    <a:pt x="647" y="199"/>
                    <a:pt x="647" y="211"/>
                    <a:pt x="647" y="223"/>
                  </a:cubicBezTo>
                  <a:cubicBezTo>
                    <a:pt x="670" y="223"/>
                    <a:pt x="692" y="223"/>
                    <a:pt x="714" y="223"/>
                  </a:cubicBezTo>
                  <a:cubicBezTo>
                    <a:pt x="714" y="210"/>
                    <a:pt x="714" y="199"/>
                    <a:pt x="714" y="186"/>
                  </a:cubicBezTo>
                  <a:close/>
                  <a:moveTo>
                    <a:pt x="714" y="246"/>
                  </a:moveTo>
                  <a:cubicBezTo>
                    <a:pt x="691" y="246"/>
                    <a:pt x="669" y="246"/>
                    <a:pt x="648" y="246"/>
                  </a:cubicBezTo>
                  <a:cubicBezTo>
                    <a:pt x="648" y="259"/>
                    <a:pt x="648" y="271"/>
                    <a:pt x="648" y="283"/>
                  </a:cubicBezTo>
                  <a:cubicBezTo>
                    <a:pt x="670" y="283"/>
                    <a:pt x="692" y="283"/>
                    <a:pt x="714" y="283"/>
                  </a:cubicBezTo>
                  <a:cubicBezTo>
                    <a:pt x="714" y="270"/>
                    <a:pt x="714" y="259"/>
                    <a:pt x="714" y="246"/>
                  </a:cubicBezTo>
                  <a:close/>
                  <a:moveTo>
                    <a:pt x="403" y="74"/>
                  </a:moveTo>
                  <a:cubicBezTo>
                    <a:pt x="403" y="59"/>
                    <a:pt x="391" y="46"/>
                    <a:pt x="376" y="46"/>
                  </a:cubicBezTo>
                  <a:cubicBezTo>
                    <a:pt x="361" y="46"/>
                    <a:pt x="349" y="58"/>
                    <a:pt x="349" y="73"/>
                  </a:cubicBezTo>
                  <a:cubicBezTo>
                    <a:pt x="349" y="88"/>
                    <a:pt x="361" y="101"/>
                    <a:pt x="376" y="101"/>
                  </a:cubicBezTo>
                  <a:cubicBezTo>
                    <a:pt x="391" y="101"/>
                    <a:pt x="403" y="88"/>
                    <a:pt x="40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6" name="Freeform 291"/>
            <p:cNvSpPr>
              <a:spLocks/>
            </p:cNvSpPr>
            <p:nvPr/>
          </p:nvSpPr>
          <p:spPr bwMode="auto">
            <a:xfrm>
              <a:off x="12576176" y="3594101"/>
              <a:ext cx="1462088" cy="1193800"/>
            </a:xfrm>
            <a:custGeom>
              <a:avLst/>
              <a:gdLst>
                <a:gd name="T0" fmla="*/ 29 w 390"/>
                <a:gd name="T1" fmla="*/ 296 h 318"/>
                <a:gd name="T2" fmla="*/ 1 w 390"/>
                <a:gd name="T3" fmla="*/ 317 h 318"/>
                <a:gd name="T4" fmla="*/ 1 w 390"/>
                <a:gd name="T5" fmla="*/ 278 h 318"/>
                <a:gd name="T6" fmla="*/ 8 w 390"/>
                <a:gd name="T7" fmla="*/ 269 h 318"/>
                <a:gd name="T8" fmla="*/ 174 w 390"/>
                <a:gd name="T9" fmla="*/ 133 h 318"/>
                <a:gd name="T10" fmla="*/ 182 w 390"/>
                <a:gd name="T11" fmla="*/ 115 h 318"/>
                <a:gd name="T12" fmla="*/ 182 w 390"/>
                <a:gd name="T13" fmla="*/ 19 h 318"/>
                <a:gd name="T14" fmla="*/ 183 w 390"/>
                <a:gd name="T15" fmla="*/ 10 h 318"/>
                <a:gd name="T16" fmla="*/ 192 w 390"/>
                <a:gd name="T17" fmla="*/ 13 h 318"/>
                <a:gd name="T18" fmla="*/ 239 w 390"/>
                <a:gd name="T19" fmla="*/ 9 h 318"/>
                <a:gd name="T20" fmla="*/ 279 w 390"/>
                <a:gd name="T21" fmla="*/ 9 h 318"/>
                <a:gd name="T22" fmla="*/ 282 w 390"/>
                <a:gd name="T23" fmla="*/ 16 h 318"/>
                <a:gd name="T24" fmla="*/ 282 w 390"/>
                <a:gd name="T25" fmla="*/ 50 h 318"/>
                <a:gd name="T26" fmla="*/ 282 w 390"/>
                <a:gd name="T27" fmla="*/ 61 h 318"/>
                <a:gd name="T28" fmla="*/ 229 w 390"/>
                <a:gd name="T29" fmla="*/ 66 h 318"/>
                <a:gd name="T30" fmla="*/ 190 w 390"/>
                <a:gd name="T31" fmla="*/ 70 h 318"/>
                <a:gd name="T32" fmla="*/ 190 w 390"/>
                <a:gd name="T33" fmla="*/ 126 h 318"/>
                <a:gd name="T34" fmla="*/ 380 w 390"/>
                <a:gd name="T35" fmla="*/ 267 h 318"/>
                <a:gd name="T36" fmla="*/ 389 w 390"/>
                <a:gd name="T37" fmla="*/ 286 h 318"/>
                <a:gd name="T38" fmla="*/ 389 w 390"/>
                <a:gd name="T39" fmla="*/ 318 h 318"/>
                <a:gd name="T40" fmla="*/ 184 w 390"/>
                <a:gd name="T41" fmla="*/ 166 h 318"/>
                <a:gd name="T42" fmla="*/ 89 w 390"/>
                <a:gd name="T43" fmla="*/ 244 h 318"/>
                <a:gd name="T44" fmla="*/ 28 w 390"/>
                <a:gd name="T45" fmla="*/ 296 h 318"/>
                <a:gd name="T46" fmla="*/ 29 w 390"/>
                <a:gd name="T47" fmla="*/ 29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0" h="318">
                  <a:moveTo>
                    <a:pt x="29" y="296"/>
                  </a:moveTo>
                  <a:cubicBezTo>
                    <a:pt x="20" y="302"/>
                    <a:pt x="11" y="309"/>
                    <a:pt x="1" y="317"/>
                  </a:cubicBezTo>
                  <a:cubicBezTo>
                    <a:pt x="1" y="303"/>
                    <a:pt x="0" y="290"/>
                    <a:pt x="1" y="278"/>
                  </a:cubicBezTo>
                  <a:cubicBezTo>
                    <a:pt x="1" y="274"/>
                    <a:pt x="5" y="271"/>
                    <a:pt x="8" y="269"/>
                  </a:cubicBezTo>
                  <a:cubicBezTo>
                    <a:pt x="63" y="223"/>
                    <a:pt x="118" y="178"/>
                    <a:pt x="174" y="133"/>
                  </a:cubicBezTo>
                  <a:cubicBezTo>
                    <a:pt x="179" y="128"/>
                    <a:pt x="183" y="124"/>
                    <a:pt x="182" y="115"/>
                  </a:cubicBezTo>
                  <a:cubicBezTo>
                    <a:pt x="181" y="83"/>
                    <a:pt x="182" y="51"/>
                    <a:pt x="182" y="19"/>
                  </a:cubicBezTo>
                  <a:cubicBezTo>
                    <a:pt x="182" y="17"/>
                    <a:pt x="182" y="14"/>
                    <a:pt x="183" y="10"/>
                  </a:cubicBezTo>
                  <a:cubicBezTo>
                    <a:pt x="186" y="11"/>
                    <a:pt x="189" y="12"/>
                    <a:pt x="192" y="13"/>
                  </a:cubicBezTo>
                  <a:cubicBezTo>
                    <a:pt x="208" y="19"/>
                    <a:pt x="224" y="22"/>
                    <a:pt x="239" y="9"/>
                  </a:cubicBezTo>
                  <a:cubicBezTo>
                    <a:pt x="248" y="0"/>
                    <a:pt x="270" y="1"/>
                    <a:pt x="279" y="9"/>
                  </a:cubicBezTo>
                  <a:cubicBezTo>
                    <a:pt x="281" y="10"/>
                    <a:pt x="282" y="14"/>
                    <a:pt x="282" y="16"/>
                  </a:cubicBezTo>
                  <a:cubicBezTo>
                    <a:pt x="283" y="27"/>
                    <a:pt x="282" y="38"/>
                    <a:pt x="282" y="50"/>
                  </a:cubicBezTo>
                  <a:cubicBezTo>
                    <a:pt x="282" y="53"/>
                    <a:pt x="282" y="56"/>
                    <a:pt x="282" y="61"/>
                  </a:cubicBezTo>
                  <a:cubicBezTo>
                    <a:pt x="262" y="48"/>
                    <a:pt x="247" y="55"/>
                    <a:pt x="229" y="66"/>
                  </a:cubicBezTo>
                  <a:cubicBezTo>
                    <a:pt x="220" y="72"/>
                    <a:pt x="204" y="69"/>
                    <a:pt x="190" y="70"/>
                  </a:cubicBezTo>
                  <a:cubicBezTo>
                    <a:pt x="190" y="86"/>
                    <a:pt x="190" y="105"/>
                    <a:pt x="190" y="126"/>
                  </a:cubicBezTo>
                  <a:cubicBezTo>
                    <a:pt x="253" y="172"/>
                    <a:pt x="316" y="220"/>
                    <a:pt x="380" y="267"/>
                  </a:cubicBezTo>
                  <a:cubicBezTo>
                    <a:pt x="387" y="273"/>
                    <a:pt x="390" y="278"/>
                    <a:pt x="389" y="286"/>
                  </a:cubicBezTo>
                  <a:cubicBezTo>
                    <a:pt x="389" y="296"/>
                    <a:pt x="389" y="305"/>
                    <a:pt x="389" y="318"/>
                  </a:cubicBezTo>
                  <a:cubicBezTo>
                    <a:pt x="320" y="266"/>
                    <a:pt x="252" y="216"/>
                    <a:pt x="184" y="166"/>
                  </a:cubicBezTo>
                  <a:cubicBezTo>
                    <a:pt x="152" y="192"/>
                    <a:pt x="120" y="218"/>
                    <a:pt x="89" y="244"/>
                  </a:cubicBezTo>
                  <a:cubicBezTo>
                    <a:pt x="69" y="261"/>
                    <a:pt x="49" y="279"/>
                    <a:pt x="28" y="296"/>
                  </a:cubicBezTo>
                  <a:cubicBezTo>
                    <a:pt x="28" y="296"/>
                    <a:pt x="29" y="296"/>
                    <a:pt x="29" y="2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49" name="Group 4148"/>
          <p:cNvGrpSpPr/>
          <p:nvPr/>
        </p:nvGrpSpPr>
        <p:grpSpPr>
          <a:xfrm>
            <a:off x="500777" y="4348330"/>
            <a:ext cx="476506" cy="580850"/>
            <a:chOff x="603250" y="3871913"/>
            <a:chExt cx="925513" cy="1157287"/>
          </a:xfrm>
          <a:solidFill>
            <a:srgbClr val="245685"/>
          </a:solidFill>
        </p:grpSpPr>
        <p:sp>
          <p:nvSpPr>
            <p:cNvPr id="4144" name="Freeform 112"/>
            <p:cNvSpPr>
              <a:spLocks noEditPoints="1"/>
            </p:cNvSpPr>
            <p:nvPr/>
          </p:nvSpPr>
          <p:spPr bwMode="auto">
            <a:xfrm>
              <a:off x="768350" y="4090988"/>
              <a:ext cx="342900" cy="53975"/>
            </a:xfrm>
            <a:custGeom>
              <a:avLst/>
              <a:gdLst>
                <a:gd name="T0" fmla="*/ 32 w 405"/>
                <a:gd name="T1" fmla="*/ 64 h 64"/>
                <a:gd name="T2" fmla="*/ 373 w 405"/>
                <a:gd name="T3" fmla="*/ 64 h 64"/>
                <a:gd name="T4" fmla="*/ 405 w 405"/>
                <a:gd name="T5" fmla="*/ 32 h 64"/>
                <a:gd name="T6" fmla="*/ 373 w 405"/>
                <a:gd name="T7" fmla="*/ 0 h 64"/>
                <a:gd name="T8" fmla="*/ 32 w 405"/>
                <a:gd name="T9" fmla="*/ 0 h 64"/>
                <a:gd name="T10" fmla="*/ 0 w 405"/>
                <a:gd name="T11" fmla="*/ 32 h 64"/>
                <a:gd name="T12" fmla="*/ 32 w 405"/>
                <a:gd name="T13" fmla="*/ 64 h 64"/>
                <a:gd name="T14" fmla="*/ 32 w 405"/>
                <a:gd name="T15" fmla="*/ 64 h 64"/>
                <a:gd name="T16" fmla="*/ 32 w 405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64">
                  <a:moveTo>
                    <a:pt x="32" y="64"/>
                  </a:moveTo>
                  <a:cubicBezTo>
                    <a:pt x="373" y="64"/>
                    <a:pt x="373" y="64"/>
                    <a:pt x="373" y="64"/>
                  </a:cubicBezTo>
                  <a:cubicBezTo>
                    <a:pt x="391" y="64"/>
                    <a:pt x="405" y="49"/>
                    <a:pt x="405" y="32"/>
                  </a:cubicBezTo>
                  <a:cubicBezTo>
                    <a:pt x="405" y="14"/>
                    <a:pt x="391" y="0"/>
                    <a:pt x="37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lose/>
                  <a:moveTo>
                    <a:pt x="32" y="64"/>
                  </a:moveTo>
                  <a:cubicBezTo>
                    <a:pt x="32" y="64"/>
                    <a:pt x="32" y="64"/>
                    <a:pt x="32" y="6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5" name="Freeform 113"/>
            <p:cNvSpPr>
              <a:spLocks noEditPoints="1"/>
            </p:cNvSpPr>
            <p:nvPr/>
          </p:nvSpPr>
          <p:spPr bwMode="auto">
            <a:xfrm>
              <a:off x="768350" y="4224338"/>
              <a:ext cx="449263" cy="53975"/>
            </a:xfrm>
            <a:custGeom>
              <a:avLst/>
              <a:gdLst>
                <a:gd name="T0" fmla="*/ 32 w 529"/>
                <a:gd name="T1" fmla="*/ 64 h 64"/>
                <a:gd name="T2" fmla="*/ 497 w 529"/>
                <a:gd name="T3" fmla="*/ 64 h 64"/>
                <a:gd name="T4" fmla="*/ 529 w 529"/>
                <a:gd name="T5" fmla="*/ 32 h 64"/>
                <a:gd name="T6" fmla="*/ 497 w 529"/>
                <a:gd name="T7" fmla="*/ 0 h 64"/>
                <a:gd name="T8" fmla="*/ 32 w 529"/>
                <a:gd name="T9" fmla="*/ 0 h 64"/>
                <a:gd name="T10" fmla="*/ 0 w 529"/>
                <a:gd name="T11" fmla="*/ 32 h 64"/>
                <a:gd name="T12" fmla="*/ 32 w 529"/>
                <a:gd name="T13" fmla="*/ 64 h 64"/>
                <a:gd name="T14" fmla="*/ 32 w 529"/>
                <a:gd name="T15" fmla="*/ 64 h 64"/>
                <a:gd name="T16" fmla="*/ 32 w 529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9" h="64">
                  <a:moveTo>
                    <a:pt x="32" y="64"/>
                  </a:moveTo>
                  <a:cubicBezTo>
                    <a:pt x="497" y="64"/>
                    <a:pt x="497" y="64"/>
                    <a:pt x="497" y="64"/>
                  </a:cubicBezTo>
                  <a:cubicBezTo>
                    <a:pt x="515" y="64"/>
                    <a:pt x="529" y="50"/>
                    <a:pt x="529" y="32"/>
                  </a:cubicBezTo>
                  <a:cubicBezTo>
                    <a:pt x="529" y="15"/>
                    <a:pt x="515" y="0"/>
                    <a:pt x="49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lose/>
                  <a:moveTo>
                    <a:pt x="32" y="64"/>
                  </a:moveTo>
                  <a:cubicBezTo>
                    <a:pt x="32" y="64"/>
                    <a:pt x="32" y="64"/>
                    <a:pt x="32" y="6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6" name="Freeform 114"/>
            <p:cNvSpPr>
              <a:spLocks noEditPoints="1"/>
            </p:cNvSpPr>
            <p:nvPr/>
          </p:nvSpPr>
          <p:spPr bwMode="auto">
            <a:xfrm>
              <a:off x="603250" y="3871913"/>
              <a:ext cx="777875" cy="1069975"/>
            </a:xfrm>
            <a:custGeom>
              <a:avLst/>
              <a:gdLst>
                <a:gd name="T0" fmla="*/ 96 w 917"/>
                <a:gd name="T1" fmla="*/ 96 h 1262"/>
                <a:gd name="T2" fmla="*/ 821 w 917"/>
                <a:gd name="T3" fmla="*/ 96 h 1262"/>
                <a:gd name="T4" fmla="*/ 821 w 917"/>
                <a:gd name="T5" fmla="*/ 598 h 1262"/>
                <a:gd name="T6" fmla="*/ 853 w 917"/>
                <a:gd name="T7" fmla="*/ 612 h 1262"/>
                <a:gd name="T8" fmla="*/ 914 w 917"/>
                <a:gd name="T9" fmla="*/ 593 h 1262"/>
                <a:gd name="T10" fmla="*/ 917 w 917"/>
                <a:gd name="T11" fmla="*/ 594 h 1262"/>
                <a:gd name="T12" fmla="*/ 917 w 917"/>
                <a:gd name="T13" fmla="*/ 96 h 1262"/>
                <a:gd name="T14" fmla="*/ 821 w 917"/>
                <a:gd name="T15" fmla="*/ 0 h 1262"/>
                <a:gd name="T16" fmla="*/ 96 w 917"/>
                <a:gd name="T17" fmla="*/ 0 h 1262"/>
                <a:gd name="T18" fmla="*/ 0 w 917"/>
                <a:gd name="T19" fmla="*/ 96 h 1262"/>
                <a:gd name="T20" fmla="*/ 0 w 917"/>
                <a:gd name="T21" fmla="*/ 1166 h 1262"/>
                <a:gd name="T22" fmla="*/ 96 w 917"/>
                <a:gd name="T23" fmla="*/ 1262 h 1262"/>
                <a:gd name="T24" fmla="*/ 677 w 917"/>
                <a:gd name="T25" fmla="*/ 1262 h 1262"/>
                <a:gd name="T26" fmla="*/ 677 w 917"/>
                <a:gd name="T27" fmla="*/ 1166 h 1262"/>
                <a:gd name="T28" fmla="*/ 96 w 917"/>
                <a:gd name="T29" fmla="*/ 1166 h 1262"/>
                <a:gd name="T30" fmla="*/ 96 w 917"/>
                <a:gd name="T31" fmla="*/ 96 h 1262"/>
                <a:gd name="T32" fmla="*/ 96 w 917"/>
                <a:gd name="T33" fmla="*/ 96 h 1262"/>
                <a:gd name="T34" fmla="*/ 96 w 917"/>
                <a:gd name="T35" fmla="*/ 96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7" h="1262">
                  <a:moveTo>
                    <a:pt x="96" y="96"/>
                  </a:moveTo>
                  <a:cubicBezTo>
                    <a:pt x="821" y="96"/>
                    <a:pt x="821" y="96"/>
                    <a:pt x="821" y="96"/>
                  </a:cubicBezTo>
                  <a:cubicBezTo>
                    <a:pt x="821" y="598"/>
                    <a:pt x="821" y="598"/>
                    <a:pt x="821" y="598"/>
                  </a:cubicBezTo>
                  <a:cubicBezTo>
                    <a:pt x="833" y="601"/>
                    <a:pt x="844" y="607"/>
                    <a:pt x="853" y="612"/>
                  </a:cubicBezTo>
                  <a:cubicBezTo>
                    <a:pt x="868" y="603"/>
                    <a:pt x="889" y="593"/>
                    <a:pt x="914" y="593"/>
                  </a:cubicBezTo>
                  <a:cubicBezTo>
                    <a:pt x="915" y="593"/>
                    <a:pt x="916" y="594"/>
                    <a:pt x="917" y="594"/>
                  </a:cubicBezTo>
                  <a:cubicBezTo>
                    <a:pt x="917" y="96"/>
                    <a:pt x="917" y="96"/>
                    <a:pt x="917" y="96"/>
                  </a:cubicBezTo>
                  <a:cubicBezTo>
                    <a:pt x="917" y="43"/>
                    <a:pt x="874" y="0"/>
                    <a:pt x="82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1166"/>
                    <a:pt x="0" y="1166"/>
                    <a:pt x="0" y="1166"/>
                  </a:cubicBezTo>
                  <a:cubicBezTo>
                    <a:pt x="0" y="1219"/>
                    <a:pt x="43" y="1262"/>
                    <a:pt x="96" y="1262"/>
                  </a:cubicBezTo>
                  <a:cubicBezTo>
                    <a:pt x="677" y="1262"/>
                    <a:pt x="677" y="1262"/>
                    <a:pt x="677" y="1262"/>
                  </a:cubicBezTo>
                  <a:cubicBezTo>
                    <a:pt x="677" y="1166"/>
                    <a:pt x="677" y="1166"/>
                    <a:pt x="677" y="1166"/>
                  </a:cubicBezTo>
                  <a:cubicBezTo>
                    <a:pt x="96" y="1166"/>
                    <a:pt x="96" y="1166"/>
                    <a:pt x="96" y="1166"/>
                  </a:cubicBezTo>
                  <a:lnTo>
                    <a:pt x="96" y="96"/>
                  </a:lnTo>
                  <a:close/>
                  <a:moveTo>
                    <a:pt x="96" y="96"/>
                  </a:moveTo>
                  <a:cubicBezTo>
                    <a:pt x="96" y="96"/>
                    <a:pt x="96" y="96"/>
                    <a:pt x="96" y="9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7" name="Freeform 115"/>
            <p:cNvSpPr>
              <a:spLocks noEditPoints="1"/>
            </p:cNvSpPr>
            <p:nvPr/>
          </p:nvSpPr>
          <p:spPr bwMode="auto">
            <a:xfrm>
              <a:off x="1141413" y="4427538"/>
              <a:ext cx="387350" cy="371475"/>
            </a:xfrm>
            <a:custGeom>
              <a:avLst/>
              <a:gdLst>
                <a:gd name="T0" fmla="*/ 431 w 457"/>
                <a:gd name="T1" fmla="*/ 178 h 438"/>
                <a:gd name="T2" fmla="*/ 413 w 457"/>
                <a:gd name="T3" fmla="*/ 159 h 438"/>
                <a:gd name="T4" fmla="*/ 416 w 457"/>
                <a:gd name="T5" fmla="*/ 132 h 438"/>
                <a:gd name="T6" fmla="*/ 413 w 457"/>
                <a:gd name="T7" fmla="*/ 85 h 438"/>
                <a:gd name="T8" fmla="*/ 369 w 457"/>
                <a:gd name="T9" fmla="*/ 68 h 438"/>
                <a:gd name="T10" fmla="*/ 343 w 457"/>
                <a:gd name="T11" fmla="*/ 62 h 438"/>
                <a:gd name="T12" fmla="*/ 330 w 457"/>
                <a:gd name="T13" fmla="*/ 39 h 438"/>
                <a:gd name="T14" fmla="*/ 299 w 457"/>
                <a:gd name="T15" fmla="*/ 2 h 438"/>
                <a:gd name="T16" fmla="*/ 290 w 457"/>
                <a:gd name="T17" fmla="*/ 0 h 438"/>
                <a:gd name="T18" fmla="*/ 254 w 457"/>
                <a:gd name="T19" fmla="*/ 14 h 438"/>
                <a:gd name="T20" fmla="*/ 229 w 457"/>
                <a:gd name="T21" fmla="*/ 25 h 438"/>
                <a:gd name="T22" fmla="*/ 204 w 457"/>
                <a:gd name="T23" fmla="*/ 14 h 438"/>
                <a:gd name="T24" fmla="*/ 168 w 457"/>
                <a:gd name="T25" fmla="*/ 0 h 438"/>
                <a:gd name="T26" fmla="*/ 158 w 457"/>
                <a:gd name="T27" fmla="*/ 2 h 438"/>
                <a:gd name="T28" fmla="*/ 128 w 457"/>
                <a:gd name="T29" fmla="*/ 39 h 438"/>
                <a:gd name="T30" fmla="*/ 115 w 457"/>
                <a:gd name="T31" fmla="*/ 62 h 438"/>
                <a:gd name="T32" fmla="*/ 89 w 457"/>
                <a:gd name="T33" fmla="*/ 68 h 438"/>
                <a:gd name="T34" fmla="*/ 44 w 457"/>
                <a:gd name="T35" fmla="*/ 85 h 438"/>
                <a:gd name="T36" fmla="*/ 41 w 457"/>
                <a:gd name="T37" fmla="*/ 132 h 438"/>
                <a:gd name="T38" fmla="*/ 44 w 457"/>
                <a:gd name="T39" fmla="*/ 159 h 438"/>
                <a:gd name="T40" fmla="*/ 27 w 457"/>
                <a:gd name="T41" fmla="*/ 178 h 438"/>
                <a:gd name="T42" fmla="*/ 0 w 457"/>
                <a:gd name="T43" fmla="*/ 219 h 438"/>
                <a:gd name="T44" fmla="*/ 27 w 457"/>
                <a:gd name="T45" fmla="*/ 260 h 438"/>
                <a:gd name="T46" fmla="*/ 44 w 457"/>
                <a:gd name="T47" fmla="*/ 279 h 438"/>
                <a:gd name="T48" fmla="*/ 41 w 457"/>
                <a:gd name="T49" fmla="*/ 306 h 438"/>
                <a:gd name="T50" fmla="*/ 44 w 457"/>
                <a:gd name="T51" fmla="*/ 353 h 438"/>
                <a:gd name="T52" fmla="*/ 89 w 457"/>
                <a:gd name="T53" fmla="*/ 371 h 438"/>
                <a:gd name="T54" fmla="*/ 115 w 457"/>
                <a:gd name="T55" fmla="*/ 376 h 438"/>
                <a:gd name="T56" fmla="*/ 128 w 457"/>
                <a:gd name="T57" fmla="*/ 399 h 438"/>
                <a:gd name="T58" fmla="*/ 158 w 457"/>
                <a:gd name="T59" fmla="*/ 436 h 438"/>
                <a:gd name="T60" fmla="*/ 168 w 457"/>
                <a:gd name="T61" fmla="*/ 438 h 438"/>
                <a:gd name="T62" fmla="*/ 204 w 457"/>
                <a:gd name="T63" fmla="*/ 424 h 438"/>
                <a:gd name="T64" fmla="*/ 229 w 457"/>
                <a:gd name="T65" fmla="*/ 413 h 438"/>
                <a:gd name="T66" fmla="*/ 254 w 457"/>
                <a:gd name="T67" fmla="*/ 424 h 438"/>
                <a:gd name="T68" fmla="*/ 290 w 457"/>
                <a:gd name="T69" fmla="*/ 438 h 438"/>
                <a:gd name="T70" fmla="*/ 299 w 457"/>
                <a:gd name="T71" fmla="*/ 436 h 438"/>
                <a:gd name="T72" fmla="*/ 330 w 457"/>
                <a:gd name="T73" fmla="*/ 399 h 438"/>
                <a:gd name="T74" fmla="*/ 343 w 457"/>
                <a:gd name="T75" fmla="*/ 376 h 438"/>
                <a:gd name="T76" fmla="*/ 369 w 457"/>
                <a:gd name="T77" fmla="*/ 371 h 438"/>
                <a:gd name="T78" fmla="*/ 413 w 457"/>
                <a:gd name="T79" fmla="*/ 353 h 438"/>
                <a:gd name="T80" fmla="*/ 416 w 457"/>
                <a:gd name="T81" fmla="*/ 306 h 438"/>
                <a:gd name="T82" fmla="*/ 413 w 457"/>
                <a:gd name="T83" fmla="*/ 279 h 438"/>
                <a:gd name="T84" fmla="*/ 431 w 457"/>
                <a:gd name="T85" fmla="*/ 260 h 438"/>
                <a:gd name="T86" fmla="*/ 457 w 457"/>
                <a:gd name="T87" fmla="*/ 219 h 438"/>
                <a:gd name="T88" fmla="*/ 431 w 457"/>
                <a:gd name="T89" fmla="*/ 178 h 438"/>
                <a:gd name="T90" fmla="*/ 229 w 457"/>
                <a:gd name="T91" fmla="*/ 302 h 438"/>
                <a:gd name="T92" fmla="*/ 146 w 457"/>
                <a:gd name="T93" fmla="*/ 219 h 438"/>
                <a:gd name="T94" fmla="*/ 229 w 457"/>
                <a:gd name="T95" fmla="*/ 136 h 438"/>
                <a:gd name="T96" fmla="*/ 312 w 457"/>
                <a:gd name="T97" fmla="*/ 219 h 438"/>
                <a:gd name="T98" fmla="*/ 229 w 457"/>
                <a:gd name="T99" fmla="*/ 302 h 438"/>
                <a:gd name="T100" fmla="*/ 229 w 457"/>
                <a:gd name="T101" fmla="*/ 302 h 438"/>
                <a:gd name="T102" fmla="*/ 229 w 457"/>
                <a:gd name="T103" fmla="*/ 302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7" h="438">
                  <a:moveTo>
                    <a:pt x="431" y="178"/>
                  </a:moveTo>
                  <a:cubicBezTo>
                    <a:pt x="423" y="172"/>
                    <a:pt x="415" y="165"/>
                    <a:pt x="413" y="159"/>
                  </a:cubicBezTo>
                  <a:cubicBezTo>
                    <a:pt x="412" y="153"/>
                    <a:pt x="414" y="143"/>
                    <a:pt x="416" y="132"/>
                  </a:cubicBezTo>
                  <a:cubicBezTo>
                    <a:pt x="419" y="117"/>
                    <a:pt x="423" y="98"/>
                    <a:pt x="413" y="85"/>
                  </a:cubicBezTo>
                  <a:cubicBezTo>
                    <a:pt x="403" y="71"/>
                    <a:pt x="385" y="69"/>
                    <a:pt x="369" y="68"/>
                  </a:cubicBezTo>
                  <a:cubicBezTo>
                    <a:pt x="359" y="67"/>
                    <a:pt x="348" y="66"/>
                    <a:pt x="343" y="62"/>
                  </a:cubicBezTo>
                  <a:cubicBezTo>
                    <a:pt x="338" y="58"/>
                    <a:pt x="334" y="48"/>
                    <a:pt x="330" y="39"/>
                  </a:cubicBezTo>
                  <a:cubicBezTo>
                    <a:pt x="323" y="24"/>
                    <a:pt x="316" y="7"/>
                    <a:pt x="299" y="2"/>
                  </a:cubicBezTo>
                  <a:cubicBezTo>
                    <a:pt x="296" y="1"/>
                    <a:pt x="293" y="0"/>
                    <a:pt x="290" y="0"/>
                  </a:cubicBezTo>
                  <a:cubicBezTo>
                    <a:pt x="277" y="0"/>
                    <a:pt x="265" y="7"/>
                    <a:pt x="254" y="14"/>
                  </a:cubicBezTo>
                  <a:cubicBezTo>
                    <a:pt x="245" y="19"/>
                    <a:pt x="235" y="25"/>
                    <a:pt x="229" y="25"/>
                  </a:cubicBezTo>
                  <a:cubicBezTo>
                    <a:pt x="222" y="25"/>
                    <a:pt x="213" y="19"/>
                    <a:pt x="204" y="14"/>
                  </a:cubicBezTo>
                  <a:cubicBezTo>
                    <a:pt x="192" y="7"/>
                    <a:pt x="180" y="0"/>
                    <a:pt x="168" y="0"/>
                  </a:cubicBezTo>
                  <a:cubicBezTo>
                    <a:pt x="164" y="0"/>
                    <a:pt x="161" y="1"/>
                    <a:pt x="158" y="2"/>
                  </a:cubicBezTo>
                  <a:cubicBezTo>
                    <a:pt x="142" y="7"/>
                    <a:pt x="134" y="24"/>
                    <a:pt x="128" y="39"/>
                  </a:cubicBezTo>
                  <a:cubicBezTo>
                    <a:pt x="124" y="48"/>
                    <a:pt x="119" y="58"/>
                    <a:pt x="115" y="62"/>
                  </a:cubicBezTo>
                  <a:cubicBezTo>
                    <a:pt x="110" y="66"/>
                    <a:pt x="99" y="67"/>
                    <a:pt x="89" y="68"/>
                  </a:cubicBezTo>
                  <a:cubicBezTo>
                    <a:pt x="72" y="69"/>
                    <a:pt x="54" y="71"/>
                    <a:pt x="44" y="85"/>
                  </a:cubicBezTo>
                  <a:cubicBezTo>
                    <a:pt x="34" y="98"/>
                    <a:pt x="38" y="117"/>
                    <a:pt x="41" y="132"/>
                  </a:cubicBezTo>
                  <a:cubicBezTo>
                    <a:pt x="44" y="143"/>
                    <a:pt x="46" y="153"/>
                    <a:pt x="44" y="159"/>
                  </a:cubicBezTo>
                  <a:cubicBezTo>
                    <a:pt x="42" y="165"/>
                    <a:pt x="34" y="172"/>
                    <a:pt x="27" y="178"/>
                  </a:cubicBezTo>
                  <a:cubicBezTo>
                    <a:pt x="14" y="189"/>
                    <a:pt x="0" y="202"/>
                    <a:pt x="0" y="219"/>
                  </a:cubicBezTo>
                  <a:cubicBezTo>
                    <a:pt x="0" y="237"/>
                    <a:pt x="14" y="249"/>
                    <a:pt x="27" y="260"/>
                  </a:cubicBezTo>
                  <a:cubicBezTo>
                    <a:pt x="34" y="266"/>
                    <a:pt x="42" y="274"/>
                    <a:pt x="44" y="279"/>
                  </a:cubicBezTo>
                  <a:cubicBezTo>
                    <a:pt x="46" y="285"/>
                    <a:pt x="44" y="296"/>
                    <a:pt x="41" y="306"/>
                  </a:cubicBezTo>
                  <a:cubicBezTo>
                    <a:pt x="38" y="322"/>
                    <a:pt x="34" y="340"/>
                    <a:pt x="44" y="353"/>
                  </a:cubicBezTo>
                  <a:cubicBezTo>
                    <a:pt x="54" y="367"/>
                    <a:pt x="72" y="369"/>
                    <a:pt x="89" y="371"/>
                  </a:cubicBezTo>
                  <a:cubicBezTo>
                    <a:pt x="99" y="372"/>
                    <a:pt x="110" y="373"/>
                    <a:pt x="115" y="376"/>
                  </a:cubicBezTo>
                  <a:cubicBezTo>
                    <a:pt x="119" y="380"/>
                    <a:pt x="124" y="390"/>
                    <a:pt x="128" y="399"/>
                  </a:cubicBezTo>
                  <a:cubicBezTo>
                    <a:pt x="134" y="414"/>
                    <a:pt x="142" y="431"/>
                    <a:pt x="158" y="436"/>
                  </a:cubicBezTo>
                  <a:cubicBezTo>
                    <a:pt x="161" y="437"/>
                    <a:pt x="164" y="438"/>
                    <a:pt x="168" y="438"/>
                  </a:cubicBezTo>
                  <a:cubicBezTo>
                    <a:pt x="180" y="438"/>
                    <a:pt x="192" y="431"/>
                    <a:pt x="204" y="424"/>
                  </a:cubicBezTo>
                  <a:cubicBezTo>
                    <a:pt x="213" y="419"/>
                    <a:pt x="222" y="413"/>
                    <a:pt x="229" y="413"/>
                  </a:cubicBezTo>
                  <a:cubicBezTo>
                    <a:pt x="235" y="413"/>
                    <a:pt x="245" y="419"/>
                    <a:pt x="254" y="424"/>
                  </a:cubicBezTo>
                  <a:cubicBezTo>
                    <a:pt x="265" y="431"/>
                    <a:pt x="277" y="438"/>
                    <a:pt x="290" y="438"/>
                  </a:cubicBezTo>
                  <a:cubicBezTo>
                    <a:pt x="293" y="438"/>
                    <a:pt x="296" y="437"/>
                    <a:pt x="299" y="436"/>
                  </a:cubicBezTo>
                  <a:cubicBezTo>
                    <a:pt x="316" y="431"/>
                    <a:pt x="323" y="414"/>
                    <a:pt x="330" y="399"/>
                  </a:cubicBezTo>
                  <a:cubicBezTo>
                    <a:pt x="334" y="390"/>
                    <a:pt x="338" y="380"/>
                    <a:pt x="343" y="376"/>
                  </a:cubicBezTo>
                  <a:cubicBezTo>
                    <a:pt x="348" y="373"/>
                    <a:pt x="359" y="372"/>
                    <a:pt x="369" y="371"/>
                  </a:cubicBezTo>
                  <a:cubicBezTo>
                    <a:pt x="385" y="369"/>
                    <a:pt x="403" y="367"/>
                    <a:pt x="413" y="353"/>
                  </a:cubicBezTo>
                  <a:cubicBezTo>
                    <a:pt x="423" y="340"/>
                    <a:pt x="419" y="322"/>
                    <a:pt x="416" y="306"/>
                  </a:cubicBezTo>
                  <a:cubicBezTo>
                    <a:pt x="414" y="296"/>
                    <a:pt x="412" y="285"/>
                    <a:pt x="413" y="279"/>
                  </a:cubicBezTo>
                  <a:cubicBezTo>
                    <a:pt x="415" y="274"/>
                    <a:pt x="423" y="266"/>
                    <a:pt x="431" y="260"/>
                  </a:cubicBezTo>
                  <a:cubicBezTo>
                    <a:pt x="443" y="249"/>
                    <a:pt x="457" y="237"/>
                    <a:pt x="457" y="219"/>
                  </a:cubicBezTo>
                  <a:cubicBezTo>
                    <a:pt x="457" y="202"/>
                    <a:pt x="443" y="189"/>
                    <a:pt x="431" y="178"/>
                  </a:cubicBezTo>
                  <a:close/>
                  <a:moveTo>
                    <a:pt x="229" y="302"/>
                  </a:moveTo>
                  <a:cubicBezTo>
                    <a:pt x="183" y="302"/>
                    <a:pt x="146" y="265"/>
                    <a:pt x="146" y="219"/>
                  </a:cubicBezTo>
                  <a:cubicBezTo>
                    <a:pt x="146" y="173"/>
                    <a:pt x="183" y="136"/>
                    <a:pt x="229" y="136"/>
                  </a:cubicBezTo>
                  <a:cubicBezTo>
                    <a:pt x="275" y="136"/>
                    <a:pt x="312" y="173"/>
                    <a:pt x="312" y="219"/>
                  </a:cubicBezTo>
                  <a:cubicBezTo>
                    <a:pt x="312" y="265"/>
                    <a:pt x="275" y="302"/>
                    <a:pt x="229" y="302"/>
                  </a:cubicBezTo>
                  <a:close/>
                  <a:moveTo>
                    <a:pt x="229" y="302"/>
                  </a:moveTo>
                  <a:cubicBezTo>
                    <a:pt x="229" y="302"/>
                    <a:pt x="229" y="302"/>
                    <a:pt x="229" y="30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8" name="Freeform 116"/>
            <p:cNvSpPr>
              <a:spLocks noEditPoints="1"/>
            </p:cNvSpPr>
            <p:nvPr/>
          </p:nvSpPr>
          <p:spPr bwMode="auto">
            <a:xfrm>
              <a:off x="1241425" y="4794250"/>
              <a:ext cx="188913" cy="234950"/>
            </a:xfrm>
            <a:custGeom>
              <a:avLst/>
              <a:gdLst>
                <a:gd name="T0" fmla="*/ 190 w 223"/>
                <a:gd name="T1" fmla="*/ 29 h 278"/>
                <a:gd name="T2" fmla="*/ 173 w 223"/>
                <a:gd name="T3" fmla="*/ 31 h 278"/>
                <a:gd name="T4" fmla="*/ 125 w 223"/>
                <a:gd name="T5" fmla="*/ 14 h 278"/>
                <a:gd name="T6" fmla="*/ 112 w 223"/>
                <a:gd name="T7" fmla="*/ 7 h 278"/>
                <a:gd name="T8" fmla="*/ 99 w 223"/>
                <a:gd name="T9" fmla="*/ 14 h 278"/>
                <a:gd name="T10" fmla="*/ 51 w 223"/>
                <a:gd name="T11" fmla="*/ 31 h 278"/>
                <a:gd name="T12" fmla="*/ 34 w 223"/>
                <a:gd name="T13" fmla="*/ 29 h 278"/>
                <a:gd name="T14" fmla="*/ 0 w 223"/>
                <a:gd name="T15" fmla="*/ 1 h 278"/>
                <a:gd name="T16" fmla="*/ 0 w 223"/>
                <a:gd name="T17" fmla="*/ 264 h 278"/>
                <a:gd name="T18" fmla="*/ 8 w 223"/>
                <a:gd name="T19" fmla="*/ 276 h 278"/>
                <a:gd name="T20" fmla="*/ 22 w 223"/>
                <a:gd name="T21" fmla="*/ 273 h 278"/>
                <a:gd name="T22" fmla="*/ 112 w 223"/>
                <a:gd name="T23" fmla="*/ 191 h 278"/>
                <a:gd name="T24" fmla="*/ 201 w 223"/>
                <a:gd name="T25" fmla="*/ 273 h 278"/>
                <a:gd name="T26" fmla="*/ 210 w 223"/>
                <a:gd name="T27" fmla="*/ 277 h 278"/>
                <a:gd name="T28" fmla="*/ 216 w 223"/>
                <a:gd name="T29" fmla="*/ 276 h 278"/>
                <a:gd name="T30" fmla="*/ 223 w 223"/>
                <a:gd name="T31" fmla="*/ 264 h 278"/>
                <a:gd name="T32" fmla="*/ 223 w 223"/>
                <a:gd name="T33" fmla="*/ 0 h 278"/>
                <a:gd name="T34" fmla="*/ 190 w 223"/>
                <a:gd name="T35" fmla="*/ 29 h 278"/>
                <a:gd name="T36" fmla="*/ 190 w 223"/>
                <a:gd name="T37" fmla="*/ 29 h 278"/>
                <a:gd name="T38" fmla="*/ 190 w 223"/>
                <a:gd name="T39" fmla="*/ 2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3" h="278">
                  <a:moveTo>
                    <a:pt x="190" y="29"/>
                  </a:moveTo>
                  <a:cubicBezTo>
                    <a:pt x="184" y="30"/>
                    <a:pt x="179" y="31"/>
                    <a:pt x="173" y="31"/>
                  </a:cubicBezTo>
                  <a:cubicBezTo>
                    <a:pt x="154" y="31"/>
                    <a:pt x="138" y="22"/>
                    <a:pt x="125" y="14"/>
                  </a:cubicBezTo>
                  <a:cubicBezTo>
                    <a:pt x="121" y="12"/>
                    <a:pt x="115" y="9"/>
                    <a:pt x="112" y="7"/>
                  </a:cubicBezTo>
                  <a:cubicBezTo>
                    <a:pt x="108" y="9"/>
                    <a:pt x="103" y="12"/>
                    <a:pt x="99" y="14"/>
                  </a:cubicBezTo>
                  <a:cubicBezTo>
                    <a:pt x="86" y="22"/>
                    <a:pt x="70" y="31"/>
                    <a:pt x="51" y="31"/>
                  </a:cubicBezTo>
                  <a:cubicBezTo>
                    <a:pt x="45" y="31"/>
                    <a:pt x="39" y="30"/>
                    <a:pt x="34" y="29"/>
                  </a:cubicBezTo>
                  <a:cubicBezTo>
                    <a:pt x="18" y="23"/>
                    <a:pt x="7" y="12"/>
                    <a:pt x="0" y="1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69"/>
                    <a:pt x="3" y="274"/>
                    <a:pt x="8" y="276"/>
                  </a:cubicBezTo>
                  <a:cubicBezTo>
                    <a:pt x="13" y="278"/>
                    <a:pt x="18" y="277"/>
                    <a:pt x="22" y="273"/>
                  </a:cubicBezTo>
                  <a:cubicBezTo>
                    <a:pt x="112" y="191"/>
                    <a:pt x="112" y="191"/>
                    <a:pt x="112" y="191"/>
                  </a:cubicBezTo>
                  <a:cubicBezTo>
                    <a:pt x="201" y="273"/>
                    <a:pt x="201" y="273"/>
                    <a:pt x="201" y="273"/>
                  </a:cubicBezTo>
                  <a:cubicBezTo>
                    <a:pt x="204" y="276"/>
                    <a:pt x="207" y="277"/>
                    <a:pt x="210" y="277"/>
                  </a:cubicBezTo>
                  <a:cubicBezTo>
                    <a:pt x="212" y="277"/>
                    <a:pt x="214" y="276"/>
                    <a:pt x="216" y="276"/>
                  </a:cubicBezTo>
                  <a:cubicBezTo>
                    <a:pt x="220" y="274"/>
                    <a:pt x="223" y="269"/>
                    <a:pt x="223" y="264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16" y="12"/>
                    <a:pt x="206" y="23"/>
                    <a:pt x="190" y="29"/>
                  </a:cubicBezTo>
                  <a:close/>
                  <a:moveTo>
                    <a:pt x="190" y="29"/>
                  </a:moveTo>
                  <a:cubicBezTo>
                    <a:pt x="190" y="29"/>
                    <a:pt x="190" y="29"/>
                    <a:pt x="190" y="2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72" name="Group 4171"/>
          <p:cNvGrpSpPr/>
          <p:nvPr/>
        </p:nvGrpSpPr>
        <p:grpSpPr>
          <a:xfrm>
            <a:off x="1193463" y="4413627"/>
            <a:ext cx="394609" cy="478863"/>
            <a:chOff x="2681288" y="3844926"/>
            <a:chExt cx="1608137" cy="2001838"/>
          </a:xfrm>
          <a:solidFill>
            <a:srgbClr val="245685"/>
          </a:solidFill>
        </p:grpSpPr>
        <p:sp>
          <p:nvSpPr>
            <p:cNvPr id="4168" name="Freeform 137"/>
            <p:cNvSpPr>
              <a:spLocks noEditPoints="1"/>
            </p:cNvSpPr>
            <p:nvPr/>
          </p:nvSpPr>
          <p:spPr bwMode="auto">
            <a:xfrm>
              <a:off x="2681288" y="3844926"/>
              <a:ext cx="750888" cy="922338"/>
            </a:xfrm>
            <a:custGeom>
              <a:avLst/>
              <a:gdLst>
                <a:gd name="T0" fmla="*/ 34 w 57"/>
                <a:gd name="T1" fmla="*/ 69 h 70"/>
                <a:gd name="T2" fmla="*/ 38 w 57"/>
                <a:gd name="T3" fmla="*/ 69 h 70"/>
                <a:gd name="T4" fmla="*/ 39 w 57"/>
                <a:gd name="T5" fmla="*/ 66 h 70"/>
                <a:gd name="T6" fmla="*/ 43 w 57"/>
                <a:gd name="T7" fmla="*/ 63 h 70"/>
                <a:gd name="T8" fmla="*/ 57 w 57"/>
                <a:gd name="T9" fmla="*/ 36 h 70"/>
                <a:gd name="T10" fmla="*/ 40 w 57"/>
                <a:gd name="T11" fmla="*/ 5 h 70"/>
                <a:gd name="T12" fmla="*/ 32 w 57"/>
                <a:gd name="T13" fmla="*/ 1 h 70"/>
                <a:gd name="T14" fmla="*/ 4 w 57"/>
                <a:gd name="T15" fmla="*/ 12 h 70"/>
                <a:gd name="T16" fmla="*/ 0 w 57"/>
                <a:gd name="T17" fmla="*/ 16 h 70"/>
                <a:gd name="T18" fmla="*/ 1 w 57"/>
                <a:gd name="T19" fmla="*/ 21 h 70"/>
                <a:gd name="T20" fmla="*/ 31 w 57"/>
                <a:gd name="T21" fmla="*/ 70 h 70"/>
                <a:gd name="T22" fmla="*/ 34 w 57"/>
                <a:gd name="T23" fmla="*/ 69 h 70"/>
                <a:gd name="T24" fmla="*/ 34 w 57"/>
                <a:gd name="T25" fmla="*/ 69 h 70"/>
                <a:gd name="T26" fmla="*/ 34 w 57"/>
                <a:gd name="T27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70">
                  <a:moveTo>
                    <a:pt x="34" y="69"/>
                  </a:moveTo>
                  <a:cubicBezTo>
                    <a:pt x="38" y="69"/>
                    <a:pt x="38" y="69"/>
                    <a:pt x="38" y="69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0" y="65"/>
                    <a:pt x="41" y="64"/>
                    <a:pt x="43" y="63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8" y="2"/>
                    <a:pt x="35" y="0"/>
                    <a:pt x="32" y="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1" y="14"/>
                    <a:pt x="0" y="16"/>
                  </a:cubicBezTo>
                  <a:cubicBezTo>
                    <a:pt x="0" y="18"/>
                    <a:pt x="0" y="20"/>
                    <a:pt x="1" y="21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2" y="69"/>
                    <a:pt x="33" y="69"/>
                    <a:pt x="34" y="69"/>
                  </a:cubicBezTo>
                  <a:close/>
                  <a:moveTo>
                    <a:pt x="34" y="69"/>
                  </a:moveTo>
                  <a:cubicBezTo>
                    <a:pt x="34" y="69"/>
                    <a:pt x="34" y="69"/>
                    <a:pt x="34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9" name="Freeform 138"/>
            <p:cNvSpPr>
              <a:spLocks noEditPoints="1"/>
            </p:cNvSpPr>
            <p:nvPr/>
          </p:nvSpPr>
          <p:spPr bwMode="auto">
            <a:xfrm>
              <a:off x="3365500" y="3844926"/>
              <a:ext cx="923925" cy="922338"/>
            </a:xfrm>
            <a:custGeom>
              <a:avLst/>
              <a:gdLst>
                <a:gd name="T0" fmla="*/ 69 w 70"/>
                <a:gd name="T1" fmla="*/ 16 h 70"/>
                <a:gd name="T2" fmla="*/ 65 w 70"/>
                <a:gd name="T3" fmla="*/ 12 h 70"/>
                <a:gd name="T4" fmla="*/ 38 w 70"/>
                <a:gd name="T5" fmla="*/ 1 h 70"/>
                <a:gd name="T6" fmla="*/ 30 w 70"/>
                <a:gd name="T7" fmla="*/ 5 h 70"/>
                <a:gd name="T8" fmla="*/ 0 w 70"/>
                <a:gd name="T9" fmla="*/ 60 h 70"/>
                <a:gd name="T10" fmla="*/ 6 w 70"/>
                <a:gd name="T11" fmla="*/ 61 h 70"/>
                <a:gd name="T12" fmla="*/ 9 w 70"/>
                <a:gd name="T13" fmla="*/ 63 h 70"/>
                <a:gd name="T14" fmla="*/ 12 w 70"/>
                <a:gd name="T15" fmla="*/ 61 h 70"/>
                <a:gd name="T16" fmla="*/ 18 w 70"/>
                <a:gd name="T17" fmla="*/ 60 h 70"/>
                <a:gd name="T18" fmla="*/ 30 w 70"/>
                <a:gd name="T19" fmla="*/ 66 h 70"/>
                <a:gd name="T20" fmla="*/ 32 w 70"/>
                <a:gd name="T21" fmla="*/ 69 h 70"/>
                <a:gd name="T22" fmla="*/ 35 w 70"/>
                <a:gd name="T23" fmla="*/ 69 h 70"/>
                <a:gd name="T24" fmla="*/ 38 w 70"/>
                <a:gd name="T25" fmla="*/ 70 h 70"/>
                <a:gd name="T26" fmla="*/ 68 w 70"/>
                <a:gd name="T27" fmla="*/ 21 h 70"/>
                <a:gd name="T28" fmla="*/ 69 w 70"/>
                <a:gd name="T29" fmla="*/ 16 h 70"/>
                <a:gd name="T30" fmla="*/ 69 w 70"/>
                <a:gd name="T31" fmla="*/ 16 h 70"/>
                <a:gd name="T32" fmla="*/ 69 w 70"/>
                <a:gd name="T33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70">
                  <a:moveTo>
                    <a:pt x="69" y="16"/>
                  </a:moveTo>
                  <a:cubicBezTo>
                    <a:pt x="68" y="14"/>
                    <a:pt x="67" y="12"/>
                    <a:pt x="65" y="12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5" y="0"/>
                    <a:pt x="31" y="2"/>
                    <a:pt x="30" y="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4" y="60"/>
                    <a:pt x="6" y="61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4" y="60"/>
                    <a:pt x="16" y="60"/>
                    <a:pt x="18" y="60"/>
                  </a:cubicBezTo>
                  <a:cubicBezTo>
                    <a:pt x="23" y="60"/>
                    <a:pt x="28" y="62"/>
                    <a:pt x="30" y="66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6" y="69"/>
                    <a:pt x="37" y="69"/>
                    <a:pt x="38" y="7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9" y="20"/>
                    <a:pt x="70" y="18"/>
                    <a:pt x="69" y="16"/>
                  </a:cubicBezTo>
                  <a:close/>
                  <a:moveTo>
                    <a:pt x="69" y="16"/>
                  </a:moveTo>
                  <a:cubicBezTo>
                    <a:pt x="69" y="16"/>
                    <a:pt x="69" y="16"/>
                    <a:pt x="69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0" name="Freeform 139"/>
            <p:cNvSpPr>
              <a:spLocks noEditPoints="1"/>
            </p:cNvSpPr>
            <p:nvPr/>
          </p:nvSpPr>
          <p:spPr bwMode="auto">
            <a:xfrm>
              <a:off x="2905125" y="4702176"/>
              <a:ext cx="1146175" cy="1144588"/>
            </a:xfrm>
            <a:custGeom>
              <a:avLst/>
              <a:gdLst>
                <a:gd name="T0" fmla="*/ 83 w 87"/>
                <a:gd name="T1" fmla="*/ 28 h 87"/>
                <a:gd name="T2" fmla="*/ 77 w 87"/>
                <a:gd name="T3" fmla="*/ 25 h 87"/>
                <a:gd name="T4" fmla="*/ 77 w 87"/>
                <a:gd name="T5" fmla="*/ 18 h 87"/>
                <a:gd name="T6" fmla="*/ 70 w 87"/>
                <a:gd name="T7" fmla="*/ 11 h 87"/>
                <a:gd name="T8" fmla="*/ 63 w 87"/>
                <a:gd name="T9" fmla="*/ 11 h 87"/>
                <a:gd name="T10" fmla="*/ 59 w 87"/>
                <a:gd name="T11" fmla="*/ 5 h 87"/>
                <a:gd name="T12" fmla="*/ 50 w 87"/>
                <a:gd name="T13" fmla="*/ 2 h 87"/>
                <a:gd name="T14" fmla="*/ 44 w 87"/>
                <a:gd name="T15" fmla="*/ 6 h 87"/>
                <a:gd name="T16" fmla="*/ 37 w 87"/>
                <a:gd name="T17" fmla="*/ 2 h 87"/>
                <a:gd name="T18" fmla="*/ 28 w 87"/>
                <a:gd name="T19" fmla="*/ 5 h 87"/>
                <a:gd name="T20" fmla="*/ 25 w 87"/>
                <a:gd name="T21" fmla="*/ 11 h 87"/>
                <a:gd name="T22" fmla="*/ 17 w 87"/>
                <a:gd name="T23" fmla="*/ 11 h 87"/>
                <a:gd name="T24" fmla="*/ 11 w 87"/>
                <a:gd name="T25" fmla="*/ 18 h 87"/>
                <a:gd name="T26" fmla="*/ 11 w 87"/>
                <a:gd name="T27" fmla="*/ 25 h 87"/>
                <a:gd name="T28" fmla="*/ 4 w 87"/>
                <a:gd name="T29" fmla="*/ 28 h 87"/>
                <a:gd name="T30" fmla="*/ 2 w 87"/>
                <a:gd name="T31" fmla="*/ 38 h 87"/>
                <a:gd name="T32" fmla="*/ 6 w 87"/>
                <a:gd name="T33" fmla="*/ 44 h 87"/>
                <a:gd name="T34" fmla="*/ 2 w 87"/>
                <a:gd name="T35" fmla="*/ 50 h 87"/>
                <a:gd name="T36" fmla="*/ 4 w 87"/>
                <a:gd name="T37" fmla="*/ 59 h 87"/>
                <a:gd name="T38" fmla="*/ 11 w 87"/>
                <a:gd name="T39" fmla="*/ 63 h 87"/>
                <a:gd name="T40" fmla="*/ 11 w 87"/>
                <a:gd name="T41" fmla="*/ 70 h 87"/>
                <a:gd name="T42" fmla="*/ 17 w 87"/>
                <a:gd name="T43" fmla="*/ 77 h 87"/>
                <a:gd name="T44" fmla="*/ 25 w 87"/>
                <a:gd name="T45" fmla="*/ 77 h 87"/>
                <a:gd name="T46" fmla="*/ 28 w 87"/>
                <a:gd name="T47" fmla="*/ 83 h 87"/>
                <a:gd name="T48" fmla="*/ 37 w 87"/>
                <a:gd name="T49" fmla="*/ 86 h 87"/>
                <a:gd name="T50" fmla="*/ 44 w 87"/>
                <a:gd name="T51" fmla="*/ 82 h 87"/>
                <a:gd name="T52" fmla="*/ 50 w 87"/>
                <a:gd name="T53" fmla="*/ 86 h 87"/>
                <a:gd name="T54" fmla="*/ 53 w 87"/>
                <a:gd name="T55" fmla="*/ 86 h 87"/>
                <a:gd name="T56" fmla="*/ 59 w 87"/>
                <a:gd name="T57" fmla="*/ 83 h 87"/>
                <a:gd name="T58" fmla="*/ 63 w 87"/>
                <a:gd name="T59" fmla="*/ 77 h 87"/>
                <a:gd name="T60" fmla="*/ 70 w 87"/>
                <a:gd name="T61" fmla="*/ 77 h 87"/>
                <a:gd name="T62" fmla="*/ 77 w 87"/>
                <a:gd name="T63" fmla="*/ 70 h 87"/>
                <a:gd name="T64" fmla="*/ 77 w 87"/>
                <a:gd name="T65" fmla="*/ 63 h 87"/>
                <a:gd name="T66" fmla="*/ 83 w 87"/>
                <a:gd name="T67" fmla="*/ 59 h 87"/>
                <a:gd name="T68" fmla="*/ 85 w 87"/>
                <a:gd name="T69" fmla="*/ 50 h 87"/>
                <a:gd name="T70" fmla="*/ 82 w 87"/>
                <a:gd name="T71" fmla="*/ 44 h 87"/>
                <a:gd name="T72" fmla="*/ 85 w 87"/>
                <a:gd name="T73" fmla="*/ 38 h 87"/>
                <a:gd name="T74" fmla="*/ 83 w 87"/>
                <a:gd name="T75" fmla="*/ 28 h 87"/>
                <a:gd name="T76" fmla="*/ 69 w 87"/>
                <a:gd name="T77" fmla="*/ 39 h 87"/>
                <a:gd name="T78" fmla="*/ 56 w 87"/>
                <a:gd name="T79" fmla="*/ 48 h 87"/>
                <a:gd name="T80" fmla="*/ 61 w 87"/>
                <a:gd name="T81" fmla="*/ 63 h 87"/>
                <a:gd name="T82" fmla="*/ 60 w 87"/>
                <a:gd name="T83" fmla="*/ 67 h 87"/>
                <a:gd name="T84" fmla="*/ 58 w 87"/>
                <a:gd name="T85" fmla="*/ 67 h 87"/>
                <a:gd name="T86" fmla="*/ 57 w 87"/>
                <a:gd name="T87" fmla="*/ 67 h 87"/>
                <a:gd name="T88" fmla="*/ 44 w 87"/>
                <a:gd name="T89" fmla="*/ 57 h 87"/>
                <a:gd name="T90" fmla="*/ 31 w 87"/>
                <a:gd name="T91" fmla="*/ 67 h 87"/>
                <a:gd name="T92" fmla="*/ 27 w 87"/>
                <a:gd name="T93" fmla="*/ 67 h 87"/>
                <a:gd name="T94" fmla="*/ 26 w 87"/>
                <a:gd name="T95" fmla="*/ 63 h 87"/>
                <a:gd name="T96" fmla="*/ 31 w 87"/>
                <a:gd name="T97" fmla="*/ 48 h 87"/>
                <a:gd name="T98" fmla="*/ 18 w 87"/>
                <a:gd name="T99" fmla="*/ 39 h 87"/>
                <a:gd name="T100" fmla="*/ 17 w 87"/>
                <a:gd name="T101" fmla="*/ 35 h 87"/>
                <a:gd name="T102" fmla="*/ 20 w 87"/>
                <a:gd name="T103" fmla="*/ 33 h 87"/>
                <a:gd name="T104" fmla="*/ 36 w 87"/>
                <a:gd name="T105" fmla="*/ 33 h 87"/>
                <a:gd name="T106" fmla="*/ 41 w 87"/>
                <a:gd name="T107" fmla="*/ 18 h 87"/>
                <a:gd name="T108" fmla="*/ 44 w 87"/>
                <a:gd name="T109" fmla="*/ 16 h 87"/>
                <a:gd name="T110" fmla="*/ 47 w 87"/>
                <a:gd name="T111" fmla="*/ 18 h 87"/>
                <a:gd name="T112" fmla="*/ 52 w 87"/>
                <a:gd name="T113" fmla="*/ 33 h 87"/>
                <a:gd name="T114" fmla="*/ 67 w 87"/>
                <a:gd name="T115" fmla="*/ 33 h 87"/>
                <a:gd name="T116" fmla="*/ 70 w 87"/>
                <a:gd name="T117" fmla="*/ 35 h 87"/>
                <a:gd name="T118" fmla="*/ 69 w 87"/>
                <a:gd name="T119" fmla="*/ 39 h 87"/>
                <a:gd name="T120" fmla="*/ 69 w 87"/>
                <a:gd name="T121" fmla="*/ 39 h 87"/>
                <a:gd name="T122" fmla="*/ 69 w 87"/>
                <a:gd name="T123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87">
                  <a:moveTo>
                    <a:pt x="83" y="28"/>
                  </a:moveTo>
                  <a:cubicBezTo>
                    <a:pt x="77" y="25"/>
                    <a:pt x="77" y="25"/>
                    <a:pt x="77" y="25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7" y="14"/>
                    <a:pt x="74" y="11"/>
                    <a:pt x="70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1"/>
                    <a:pt x="53" y="0"/>
                    <a:pt x="50" y="2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4" y="0"/>
                    <a:pt x="30" y="1"/>
                    <a:pt x="28" y="5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1" y="14"/>
                    <a:pt x="11" y="18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30"/>
                    <a:pt x="0" y="34"/>
                    <a:pt x="2" y="38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53"/>
                    <a:pt x="1" y="57"/>
                    <a:pt x="4" y="59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4"/>
                    <a:pt x="14" y="77"/>
                    <a:pt x="17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0" y="86"/>
                    <a:pt x="34" y="87"/>
                    <a:pt x="37" y="86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1" y="86"/>
                    <a:pt x="52" y="86"/>
                    <a:pt x="53" y="86"/>
                  </a:cubicBezTo>
                  <a:cubicBezTo>
                    <a:pt x="56" y="86"/>
                    <a:pt x="58" y="85"/>
                    <a:pt x="59" y="83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4" y="77"/>
                    <a:pt x="77" y="74"/>
                    <a:pt x="77" y="70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6" y="57"/>
                    <a:pt x="87" y="53"/>
                    <a:pt x="85" y="50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7" y="34"/>
                    <a:pt x="86" y="30"/>
                    <a:pt x="83" y="28"/>
                  </a:cubicBezTo>
                  <a:close/>
                  <a:moveTo>
                    <a:pt x="69" y="39"/>
                  </a:moveTo>
                  <a:cubicBezTo>
                    <a:pt x="56" y="48"/>
                    <a:pt x="56" y="48"/>
                    <a:pt x="56" y="48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2" y="64"/>
                    <a:pt x="61" y="66"/>
                    <a:pt x="60" y="67"/>
                  </a:cubicBezTo>
                  <a:cubicBezTo>
                    <a:pt x="60" y="67"/>
                    <a:pt x="59" y="67"/>
                    <a:pt x="58" y="67"/>
                  </a:cubicBezTo>
                  <a:cubicBezTo>
                    <a:pt x="58" y="67"/>
                    <a:pt x="57" y="67"/>
                    <a:pt x="57" y="6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0" y="67"/>
                    <a:pt x="28" y="67"/>
                    <a:pt x="27" y="67"/>
                  </a:cubicBezTo>
                  <a:cubicBezTo>
                    <a:pt x="26" y="66"/>
                    <a:pt x="26" y="64"/>
                    <a:pt x="26" y="63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8"/>
                    <a:pt x="16" y="36"/>
                    <a:pt x="17" y="35"/>
                  </a:cubicBezTo>
                  <a:cubicBezTo>
                    <a:pt x="17" y="34"/>
                    <a:pt x="19" y="33"/>
                    <a:pt x="20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7"/>
                    <a:pt x="42" y="16"/>
                    <a:pt x="44" y="16"/>
                  </a:cubicBezTo>
                  <a:cubicBezTo>
                    <a:pt x="45" y="16"/>
                    <a:pt x="46" y="17"/>
                    <a:pt x="47" y="18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9" y="33"/>
                    <a:pt x="70" y="34"/>
                    <a:pt x="70" y="35"/>
                  </a:cubicBezTo>
                  <a:cubicBezTo>
                    <a:pt x="71" y="36"/>
                    <a:pt x="70" y="38"/>
                    <a:pt x="69" y="39"/>
                  </a:cubicBezTo>
                  <a:close/>
                  <a:moveTo>
                    <a:pt x="69" y="39"/>
                  </a:moveTo>
                  <a:cubicBezTo>
                    <a:pt x="69" y="39"/>
                    <a:pt x="69" y="39"/>
                    <a:pt x="69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62" name="Group 4261"/>
          <p:cNvGrpSpPr/>
          <p:nvPr/>
        </p:nvGrpSpPr>
        <p:grpSpPr>
          <a:xfrm>
            <a:off x="1833772" y="4334280"/>
            <a:ext cx="472222" cy="658138"/>
            <a:chOff x="3921125" y="3586163"/>
            <a:chExt cx="1873250" cy="2678113"/>
          </a:xfrm>
          <a:solidFill>
            <a:srgbClr val="245685"/>
          </a:solidFill>
        </p:grpSpPr>
        <p:sp>
          <p:nvSpPr>
            <p:cNvPr id="3088" name="Rectangle 164"/>
            <p:cNvSpPr>
              <a:spLocks noChangeArrowheads="1"/>
            </p:cNvSpPr>
            <p:nvPr/>
          </p:nvSpPr>
          <p:spPr bwMode="auto">
            <a:xfrm>
              <a:off x="4241800" y="5113338"/>
              <a:ext cx="830262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" name="Rectangle 165"/>
            <p:cNvSpPr>
              <a:spLocks noChangeArrowheads="1"/>
            </p:cNvSpPr>
            <p:nvPr/>
          </p:nvSpPr>
          <p:spPr bwMode="auto">
            <a:xfrm>
              <a:off x="4241800" y="4872038"/>
              <a:ext cx="1017587" cy="809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6" name="Rectangle 166"/>
            <p:cNvSpPr>
              <a:spLocks noChangeArrowheads="1"/>
            </p:cNvSpPr>
            <p:nvPr/>
          </p:nvSpPr>
          <p:spPr bwMode="auto">
            <a:xfrm>
              <a:off x="4241800" y="5381626"/>
              <a:ext cx="509587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7" name="Rectangle 167"/>
            <p:cNvSpPr>
              <a:spLocks noChangeArrowheads="1"/>
            </p:cNvSpPr>
            <p:nvPr/>
          </p:nvSpPr>
          <p:spPr bwMode="auto">
            <a:xfrm>
              <a:off x="4241800" y="4603751"/>
              <a:ext cx="830262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1" name="Rectangle 168"/>
            <p:cNvSpPr>
              <a:spLocks noChangeArrowheads="1"/>
            </p:cNvSpPr>
            <p:nvPr/>
          </p:nvSpPr>
          <p:spPr bwMode="auto">
            <a:xfrm>
              <a:off x="4241800" y="4122738"/>
              <a:ext cx="615950" cy="347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2" name="Freeform 169"/>
            <p:cNvSpPr>
              <a:spLocks noEditPoints="1"/>
            </p:cNvSpPr>
            <p:nvPr/>
          </p:nvSpPr>
          <p:spPr bwMode="auto">
            <a:xfrm>
              <a:off x="4911725" y="5300663"/>
              <a:ext cx="534987" cy="534988"/>
            </a:xfrm>
            <a:custGeom>
              <a:avLst/>
              <a:gdLst>
                <a:gd name="T0" fmla="*/ 20 w 20"/>
                <a:gd name="T1" fmla="*/ 10 h 20"/>
                <a:gd name="T2" fmla="*/ 10 w 20"/>
                <a:gd name="T3" fmla="*/ 0 h 20"/>
                <a:gd name="T4" fmla="*/ 0 w 20"/>
                <a:gd name="T5" fmla="*/ 10 h 20"/>
                <a:gd name="T6" fmla="*/ 10 w 20"/>
                <a:gd name="T7" fmla="*/ 20 h 20"/>
                <a:gd name="T8" fmla="*/ 20 w 20"/>
                <a:gd name="T9" fmla="*/ 10 h 20"/>
                <a:gd name="T10" fmla="*/ 20 w 20"/>
                <a:gd name="T11" fmla="*/ 10 h 20"/>
                <a:gd name="T12" fmla="*/ 20 w 2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cubicBezTo>
                    <a:pt x="20" y="5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3" name="Freeform 170"/>
            <p:cNvSpPr>
              <a:spLocks noEditPoints="1"/>
            </p:cNvSpPr>
            <p:nvPr/>
          </p:nvSpPr>
          <p:spPr bwMode="auto">
            <a:xfrm>
              <a:off x="5178425" y="5675313"/>
              <a:ext cx="615950" cy="588963"/>
            </a:xfrm>
            <a:custGeom>
              <a:avLst/>
              <a:gdLst>
                <a:gd name="T0" fmla="*/ 253 w 388"/>
                <a:gd name="T1" fmla="*/ 0 h 371"/>
                <a:gd name="T2" fmla="*/ 0 w 388"/>
                <a:gd name="T3" fmla="*/ 186 h 371"/>
                <a:gd name="T4" fmla="*/ 135 w 388"/>
                <a:gd name="T5" fmla="*/ 371 h 371"/>
                <a:gd name="T6" fmla="*/ 202 w 388"/>
                <a:gd name="T7" fmla="*/ 203 h 371"/>
                <a:gd name="T8" fmla="*/ 388 w 388"/>
                <a:gd name="T9" fmla="*/ 169 h 371"/>
                <a:gd name="T10" fmla="*/ 253 w 388"/>
                <a:gd name="T11" fmla="*/ 0 h 371"/>
                <a:gd name="T12" fmla="*/ 253 w 388"/>
                <a:gd name="T13" fmla="*/ 0 h 371"/>
                <a:gd name="T14" fmla="*/ 253 w 388"/>
                <a:gd name="T1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371">
                  <a:moveTo>
                    <a:pt x="253" y="0"/>
                  </a:moveTo>
                  <a:lnTo>
                    <a:pt x="0" y="186"/>
                  </a:lnTo>
                  <a:lnTo>
                    <a:pt x="135" y="371"/>
                  </a:lnTo>
                  <a:lnTo>
                    <a:pt x="202" y="203"/>
                  </a:lnTo>
                  <a:lnTo>
                    <a:pt x="388" y="169"/>
                  </a:lnTo>
                  <a:lnTo>
                    <a:pt x="253" y="0"/>
                  </a:lnTo>
                  <a:close/>
                  <a:moveTo>
                    <a:pt x="253" y="0"/>
                  </a:moveTo>
                  <a:lnTo>
                    <a:pt x="2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7" name="Freeform 171"/>
            <p:cNvSpPr>
              <a:spLocks noEditPoints="1"/>
            </p:cNvSpPr>
            <p:nvPr/>
          </p:nvSpPr>
          <p:spPr bwMode="auto">
            <a:xfrm>
              <a:off x="5178425" y="5675313"/>
              <a:ext cx="615950" cy="588963"/>
            </a:xfrm>
            <a:custGeom>
              <a:avLst/>
              <a:gdLst>
                <a:gd name="T0" fmla="*/ 253 w 388"/>
                <a:gd name="T1" fmla="*/ 0 h 371"/>
                <a:gd name="T2" fmla="*/ 0 w 388"/>
                <a:gd name="T3" fmla="*/ 186 h 371"/>
                <a:gd name="T4" fmla="*/ 135 w 388"/>
                <a:gd name="T5" fmla="*/ 371 h 371"/>
                <a:gd name="T6" fmla="*/ 202 w 388"/>
                <a:gd name="T7" fmla="*/ 203 h 371"/>
                <a:gd name="T8" fmla="*/ 388 w 388"/>
                <a:gd name="T9" fmla="*/ 169 h 371"/>
                <a:gd name="T10" fmla="*/ 253 w 388"/>
                <a:gd name="T11" fmla="*/ 0 h 371"/>
                <a:gd name="T12" fmla="*/ 253 w 388"/>
                <a:gd name="T13" fmla="*/ 0 h 371"/>
                <a:gd name="T14" fmla="*/ 253 w 388"/>
                <a:gd name="T1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371">
                  <a:moveTo>
                    <a:pt x="253" y="0"/>
                  </a:moveTo>
                  <a:lnTo>
                    <a:pt x="0" y="186"/>
                  </a:lnTo>
                  <a:lnTo>
                    <a:pt x="135" y="371"/>
                  </a:lnTo>
                  <a:lnTo>
                    <a:pt x="202" y="203"/>
                  </a:lnTo>
                  <a:lnTo>
                    <a:pt x="388" y="169"/>
                  </a:lnTo>
                  <a:lnTo>
                    <a:pt x="253" y="0"/>
                  </a:lnTo>
                  <a:moveTo>
                    <a:pt x="253" y="0"/>
                  </a:moveTo>
                  <a:lnTo>
                    <a:pt x="25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8" name="Freeform 172"/>
            <p:cNvSpPr>
              <a:spLocks noEditPoints="1"/>
            </p:cNvSpPr>
            <p:nvPr/>
          </p:nvSpPr>
          <p:spPr bwMode="auto">
            <a:xfrm>
              <a:off x="4483100" y="5568951"/>
              <a:ext cx="588962" cy="615950"/>
            </a:xfrm>
            <a:custGeom>
              <a:avLst/>
              <a:gdLst>
                <a:gd name="T0" fmla="*/ 0 w 371"/>
                <a:gd name="T1" fmla="*/ 135 h 388"/>
                <a:gd name="T2" fmla="*/ 185 w 371"/>
                <a:gd name="T3" fmla="*/ 202 h 388"/>
                <a:gd name="T4" fmla="*/ 202 w 371"/>
                <a:gd name="T5" fmla="*/ 388 h 388"/>
                <a:gd name="T6" fmla="*/ 371 w 371"/>
                <a:gd name="T7" fmla="*/ 253 h 388"/>
                <a:gd name="T8" fmla="*/ 185 w 371"/>
                <a:gd name="T9" fmla="*/ 0 h 388"/>
                <a:gd name="T10" fmla="*/ 0 w 371"/>
                <a:gd name="T11" fmla="*/ 135 h 388"/>
                <a:gd name="T12" fmla="*/ 0 w 371"/>
                <a:gd name="T13" fmla="*/ 135 h 388"/>
                <a:gd name="T14" fmla="*/ 0 w 371"/>
                <a:gd name="T15" fmla="*/ 13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1" h="388">
                  <a:moveTo>
                    <a:pt x="0" y="135"/>
                  </a:moveTo>
                  <a:lnTo>
                    <a:pt x="185" y="202"/>
                  </a:lnTo>
                  <a:lnTo>
                    <a:pt x="202" y="388"/>
                  </a:lnTo>
                  <a:lnTo>
                    <a:pt x="371" y="253"/>
                  </a:lnTo>
                  <a:lnTo>
                    <a:pt x="185" y="0"/>
                  </a:lnTo>
                  <a:lnTo>
                    <a:pt x="0" y="135"/>
                  </a:lnTo>
                  <a:close/>
                  <a:moveTo>
                    <a:pt x="0" y="135"/>
                  </a:move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9" name="Freeform 173"/>
            <p:cNvSpPr>
              <a:spLocks noEditPoints="1"/>
            </p:cNvSpPr>
            <p:nvPr/>
          </p:nvSpPr>
          <p:spPr bwMode="auto">
            <a:xfrm>
              <a:off x="4483100" y="5568951"/>
              <a:ext cx="588962" cy="615950"/>
            </a:xfrm>
            <a:custGeom>
              <a:avLst/>
              <a:gdLst>
                <a:gd name="T0" fmla="*/ 0 w 371"/>
                <a:gd name="T1" fmla="*/ 135 h 388"/>
                <a:gd name="T2" fmla="*/ 185 w 371"/>
                <a:gd name="T3" fmla="*/ 202 h 388"/>
                <a:gd name="T4" fmla="*/ 202 w 371"/>
                <a:gd name="T5" fmla="*/ 388 h 388"/>
                <a:gd name="T6" fmla="*/ 371 w 371"/>
                <a:gd name="T7" fmla="*/ 253 h 388"/>
                <a:gd name="T8" fmla="*/ 185 w 371"/>
                <a:gd name="T9" fmla="*/ 0 h 388"/>
                <a:gd name="T10" fmla="*/ 0 w 371"/>
                <a:gd name="T11" fmla="*/ 135 h 388"/>
                <a:gd name="T12" fmla="*/ 0 w 371"/>
                <a:gd name="T13" fmla="*/ 135 h 388"/>
                <a:gd name="T14" fmla="*/ 0 w 371"/>
                <a:gd name="T15" fmla="*/ 13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1" h="388">
                  <a:moveTo>
                    <a:pt x="0" y="135"/>
                  </a:moveTo>
                  <a:lnTo>
                    <a:pt x="185" y="202"/>
                  </a:lnTo>
                  <a:lnTo>
                    <a:pt x="202" y="388"/>
                  </a:lnTo>
                  <a:lnTo>
                    <a:pt x="371" y="253"/>
                  </a:lnTo>
                  <a:lnTo>
                    <a:pt x="185" y="0"/>
                  </a:lnTo>
                  <a:lnTo>
                    <a:pt x="0" y="135"/>
                  </a:lnTo>
                  <a:moveTo>
                    <a:pt x="0" y="135"/>
                  </a:moveTo>
                  <a:lnTo>
                    <a:pt x="0" y="13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0" name="Freeform 174"/>
            <p:cNvSpPr>
              <a:spLocks noEditPoints="1"/>
            </p:cNvSpPr>
            <p:nvPr/>
          </p:nvSpPr>
          <p:spPr bwMode="auto">
            <a:xfrm>
              <a:off x="3921125" y="3586163"/>
              <a:ext cx="1711325" cy="2436813"/>
            </a:xfrm>
            <a:custGeom>
              <a:avLst/>
              <a:gdLst>
                <a:gd name="T0" fmla="*/ 388 w 1078"/>
                <a:gd name="T1" fmla="*/ 1451 h 1535"/>
                <a:gd name="T2" fmla="*/ 68 w 1078"/>
                <a:gd name="T3" fmla="*/ 1451 h 1535"/>
                <a:gd name="T4" fmla="*/ 68 w 1078"/>
                <a:gd name="T5" fmla="*/ 68 h 1535"/>
                <a:gd name="T6" fmla="*/ 725 w 1078"/>
                <a:gd name="T7" fmla="*/ 68 h 1535"/>
                <a:gd name="T8" fmla="*/ 725 w 1078"/>
                <a:gd name="T9" fmla="*/ 338 h 1535"/>
                <a:gd name="T10" fmla="*/ 994 w 1078"/>
                <a:gd name="T11" fmla="*/ 338 h 1535"/>
                <a:gd name="T12" fmla="*/ 994 w 1078"/>
                <a:gd name="T13" fmla="*/ 1282 h 1535"/>
                <a:gd name="T14" fmla="*/ 1045 w 1078"/>
                <a:gd name="T15" fmla="*/ 1232 h 1535"/>
                <a:gd name="T16" fmla="*/ 1078 w 1078"/>
                <a:gd name="T17" fmla="*/ 1266 h 1535"/>
                <a:gd name="T18" fmla="*/ 1078 w 1078"/>
                <a:gd name="T19" fmla="*/ 270 h 1535"/>
                <a:gd name="T20" fmla="*/ 1078 w 1078"/>
                <a:gd name="T21" fmla="*/ 270 h 1535"/>
                <a:gd name="T22" fmla="*/ 1078 w 1078"/>
                <a:gd name="T23" fmla="*/ 270 h 1535"/>
                <a:gd name="T24" fmla="*/ 792 w 1078"/>
                <a:gd name="T25" fmla="*/ 0 h 1535"/>
                <a:gd name="T26" fmla="*/ 792 w 1078"/>
                <a:gd name="T27" fmla="*/ 0 h 1535"/>
                <a:gd name="T28" fmla="*/ 0 w 1078"/>
                <a:gd name="T29" fmla="*/ 0 h 1535"/>
                <a:gd name="T30" fmla="*/ 0 w 1078"/>
                <a:gd name="T31" fmla="*/ 1535 h 1535"/>
                <a:gd name="T32" fmla="*/ 489 w 1078"/>
                <a:gd name="T33" fmla="*/ 1535 h 1535"/>
                <a:gd name="T34" fmla="*/ 472 w 1078"/>
                <a:gd name="T35" fmla="*/ 1485 h 1535"/>
                <a:gd name="T36" fmla="*/ 388 w 1078"/>
                <a:gd name="T37" fmla="*/ 1451 h 1535"/>
                <a:gd name="T38" fmla="*/ 792 w 1078"/>
                <a:gd name="T39" fmla="*/ 101 h 1535"/>
                <a:gd name="T40" fmla="*/ 961 w 1078"/>
                <a:gd name="T41" fmla="*/ 270 h 1535"/>
                <a:gd name="T42" fmla="*/ 792 w 1078"/>
                <a:gd name="T43" fmla="*/ 270 h 1535"/>
                <a:gd name="T44" fmla="*/ 792 w 1078"/>
                <a:gd name="T45" fmla="*/ 101 h 1535"/>
                <a:gd name="T46" fmla="*/ 792 w 1078"/>
                <a:gd name="T47" fmla="*/ 101 h 1535"/>
                <a:gd name="T48" fmla="*/ 792 w 1078"/>
                <a:gd name="T49" fmla="*/ 101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8" h="1535">
                  <a:moveTo>
                    <a:pt x="388" y="1451"/>
                  </a:moveTo>
                  <a:lnTo>
                    <a:pt x="68" y="1451"/>
                  </a:lnTo>
                  <a:lnTo>
                    <a:pt x="68" y="68"/>
                  </a:lnTo>
                  <a:lnTo>
                    <a:pt x="725" y="68"/>
                  </a:lnTo>
                  <a:lnTo>
                    <a:pt x="725" y="338"/>
                  </a:lnTo>
                  <a:lnTo>
                    <a:pt x="994" y="338"/>
                  </a:lnTo>
                  <a:lnTo>
                    <a:pt x="994" y="1282"/>
                  </a:lnTo>
                  <a:lnTo>
                    <a:pt x="1045" y="1232"/>
                  </a:lnTo>
                  <a:lnTo>
                    <a:pt x="1078" y="1266"/>
                  </a:lnTo>
                  <a:lnTo>
                    <a:pt x="1078" y="270"/>
                  </a:lnTo>
                  <a:lnTo>
                    <a:pt x="1078" y="270"/>
                  </a:lnTo>
                  <a:lnTo>
                    <a:pt x="1078" y="27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0" y="0"/>
                  </a:lnTo>
                  <a:lnTo>
                    <a:pt x="0" y="1535"/>
                  </a:lnTo>
                  <a:lnTo>
                    <a:pt x="489" y="1535"/>
                  </a:lnTo>
                  <a:lnTo>
                    <a:pt x="472" y="1485"/>
                  </a:lnTo>
                  <a:lnTo>
                    <a:pt x="388" y="1451"/>
                  </a:lnTo>
                  <a:close/>
                  <a:moveTo>
                    <a:pt x="792" y="101"/>
                  </a:moveTo>
                  <a:lnTo>
                    <a:pt x="961" y="270"/>
                  </a:lnTo>
                  <a:lnTo>
                    <a:pt x="792" y="270"/>
                  </a:lnTo>
                  <a:lnTo>
                    <a:pt x="792" y="101"/>
                  </a:lnTo>
                  <a:close/>
                  <a:moveTo>
                    <a:pt x="792" y="101"/>
                  </a:moveTo>
                  <a:lnTo>
                    <a:pt x="792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1" name="Freeform 175"/>
            <p:cNvSpPr>
              <a:spLocks noEditPoints="1"/>
            </p:cNvSpPr>
            <p:nvPr/>
          </p:nvSpPr>
          <p:spPr bwMode="auto">
            <a:xfrm>
              <a:off x="3921125" y="3586163"/>
              <a:ext cx="1711325" cy="2436813"/>
            </a:xfrm>
            <a:custGeom>
              <a:avLst/>
              <a:gdLst>
                <a:gd name="T0" fmla="*/ 388 w 1078"/>
                <a:gd name="T1" fmla="*/ 1451 h 1535"/>
                <a:gd name="T2" fmla="*/ 68 w 1078"/>
                <a:gd name="T3" fmla="*/ 1451 h 1535"/>
                <a:gd name="T4" fmla="*/ 68 w 1078"/>
                <a:gd name="T5" fmla="*/ 68 h 1535"/>
                <a:gd name="T6" fmla="*/ 725 w 1078"/>
                <a:gd name="T7" fmla="*/ 68 h 1535"/>
                <a:gd name="T8" fmla="*/ 725 w 1078"/>
                <a:gd name="T9" fmla="*/ 338 h 1535"/>
                <a:gd name="T10" fmla="*/ 994 w 1078"/>
                <a:gd name="T11" fmla="*/ 338 h 1535"/>
                <a:gd name="T12" fmla="*/ 994 w 1078"/>
                <a:gd name="T13" fmla="*/ 1282 h 1535"/>
                <a:gd name="T14" fmla="*/ 1045 w 1078"/>
                <a:gd name="T15" fmla="*/ 1232 h 1535"/>
                <a:gd name="T16" fmla="*/ 1078 w 1078"/>
                <a:gd name="T17" fmla="*/ 1266 h 1535"/>
                <a:gd name="T18" fmla="*/ 1078 w 1078"/>
                <a:gd name="T19" fmla="*/ 270 h 1535"/>
                <a:gd name="T20" fmla="*/ 1078 w 1078"/>
                <a:gd name="T21" fmla="*/ 270 h 1535"/>
                <a:gd name="T22" fmla="*/ 1078 w 1078"/>
                <a:gd name="T23" fmla="*/ 270 h 1535"/>
                <a:gd name="T24" fmla="*/ 792 w 1078"/>
                <a:gd name="T25" fmla="*/ 0 h 1535"/>
                <a:gd name="T26" fmla="*/ 792 w 1078"/>
                <a:gd name="T27" fmla="*/ 0 h 1535"/>
                <a:gd name="T28" fmla="*/ 0 w 1078"/>
                <a:gd name="T29" fmla="*/ 0 h 1535"/>
                <a:gd name="T30" fmla="*/ 0 w 1078"/>
                <a:gd name="T31" fmla="*/ 1535 h 1535"/>
                <a:gd name="T32" fmla="*/ 489 w 1078"/>
                <a:gd name="T33" fmla="*/ 1535 h 1535"/>
                <a:gd name="T34" fmla="*/ 472 w 1078"/>
                <a:gd name="T35" fmla="*/ 1485 h 1535"/>
                <a:gd name="T36" fmla="*/ 388 w 1078"/>
                <a:gd name="T37" fmla="*/ 1451 h 1535"/>
                <a:gd name="T38" fmla="*/ 792 w 1078"/>
                <a:gd name="T39" fmla="*/ 101 h 1535"/>
                <a:gd name="T40" fmla="*/ 961 w 1078"/>
                <a:gd name="T41" fmla="*/ 270 h 1535"/>
                <a:gd name="T42" fmla="*/ 792 w 1078"/>
                <a:gd name="T43" fmla="*/ 270 h 1535"/>
                <a:gd name="T44" fmla="*/ 792 w 1078"/>
                <a:gd name="T45" fmla="*/ 101 h 1535"/>
                <a:gd name="T46" fmla="*/ 792 w 1078"/>
                <a:gd name="T47" fmla="*/ 101 h 1535"/>
                <a:gd name="T48" fmla="*/ 792 w 1078"/>
                <a:gd name="T49" fmla="*/ 101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8" h="1535">
                  <a:moveTo>
                    <a:pt x="388" y="1451"/>
                  </a:moveTo>
                  <a:lnTo>
                    <a:pt x="68" y="1451"/>
                  </a:lnTo>
                  <a:lnTo>
                    <a:pt x="68" y="68"/>
                  </a:lnTo>
                  <a:lnTo>
                    <a:pt x="725" y="68"/>
                  </a:lnTo>
                  <a:lnTo>
                    <a:pt x="725" y="338"/>
                  </a:lnTo>
                  <a:lnTo>
                    <a:pt x="994" y="338"/>
                  </a:lnTo>
                  <a:lnTo>
                    <a:pt x="994" y="1282"/>
                  </a:lnTo>
                  <a:lnTo>
                    <a:pt x="1045" y="1232"/>
                  </a:lnTo>
                  <a:lnTo>
                    <a:pt x="1078" y="1266"/>
                  </a:lnTo>
                  <a:lnTo>
                    <a:pt x="1078" y="270"/>
                  </a:lnTo>
                  <a:lnTo>
                    <a:pt x="1078" y="270"/>
                  </a:lnTo>
                  <a:lnTo>
                    <a:pt x="1078" y="27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0" y="0"/>
                  </a:lnTo>
                  <a:lnTo>
                    <a:pt x="0" y="1535"/>
                  </a:lnTo>
                  <a:lnTo>
                    <a:pt x="489" y="1535"/>
                  </a:lnTo>
                  <a:lnTo>
                    <a:pt x="472" y="1485"/>
                  </a:lnTo>
                  <a:lnTo>
                    <a:pt x="388" y="1451"/>
                  </a:lnTo>
                  <a:moveTo>
                    <a:pt x="792" y="101"/>
                  </a:moveTo>
                  <a:lnTo>
                    <a:pt x="961" y="270"/>
                  </a:lnTo>
                  <a:lnTo>
                    <a:pt x="792" y="270"/>
                  </a:lnTo>
                  <a:lnTo>
                    <a:pt x="792" y="101"/>
                  </a:lnTo>
                  <a:moveTo>
                    <a:pt x="792" y="101"/>
                  </a:moveTo>
                  <a:lnTo>
                    <a:pt x="792" y="10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81" name="Group 4280"/>
          <p:cNvGrpSpPr/>
          <p:nvPr/>
        </p:nvGrpSpPr>
        <p:grpSpPr>
          <a:xfrm>
            <a:off x="2539868" y="4375437"/>
            <a:ext cx="745571" cy="553744"/>
            <a:chOff x="5135562" y="3721101"/>
            <a:chExt cx="2339976" cy="1782763"/>
          </a:xfrm>
          <a:solidFill>
            <a:srgbClr val="245685"/>
          </a:solidFill>
        </p:grpSpPr>
        <p:sp>
          <p:nvSpPr>
            <p:cNvPr id="4271" name="Rectangle 188"/>
            <p:cNvSpPr>
              <a:spLocks noChangeArrowheads="1"/>
            </p:cNvSpPr>
            <p:nvPr/>
          </p:nvSpPr>
          <p:spPr bwMode="auto">
            <a:xfrm>
              <a:off x="5508625" y="4181476"/>
              <a:ext cx="674688" cy="82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3" name="Rectangle 189"/>
            <p:cNvSpPr>
              <a:spLocks noChangeArrowheads="1"/>
            </p:cNvSpPr>
            <p:nvPr/>
          </p:nvSpPr>
          <p:spPr bwMode="auto">
            <a:xfrm>
              <a:off x="5508625" y="4403726"/>
              <a:ext cx="674688" cy="84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4" name="Rectangle 190"/>
            <p:cNvSpPr>
              <a:spLocks noChangeArrowheads="1"/>
            </p:cNvSpPr>
            <p:nvPr/>
          </p:nvSpPr>
          <p:spPr bwMode="auto">
            <a:xfrm>
              <a:off x="5508625" y="4625976"/>
              <a:ext cx="674688" cy="84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5" name="Rectangle 191"/>
            <p:cNvSpPr>
              <a:spLocks noChangeArrowheads="1"/>
            </p:cNvSpPr>
            <p:nvPr/>
          </p:nvSpPr>
          <p:spPr bwMode="auto">
            <a:xfrm>
              <a:off x="5508625" y="4849813"/>
              <a:ext cx="674688" cy="82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6" name="Freeform 192"/>
            <p:cNvSpPr>
              <a:spLocks noEditPoints="1"/>
            </p:cNvSpPr>
            <p:nvPr/>
          </p:nvSpPr>
          <p:spPr bwMode="auto">
            <a:xfrm>
              <a:off x="5135562" y="3721101"/>
              <a:ext cx="2339976" cy="1782763"/>
            </a:xfrm>
            <a:custGeom>
              <a:avLst/>
              <a:gdLst>
                <a:gd name="T0" fmla="*/ 1474 w 1474"/>
                <a:gd name="T1" fmla="*/ 0 h 1123"/>
                <a:gd name="T2" fmla="*/ 0 w 1474"/>
                <a:gd name="T3" fmla="*/ 0 h 1123"/>
                <a:gd name="T4" fmla="*/ 0 w 1474"/>
                <a:gd name="T5" fmla="*/ 1123 h 1123"/>
                <a:gd name="T6" fmla="*/ 1474 w 1474"/>
                <a:gd name="T7" fmla="*/ 1123 h 1123"/>
                <a:gd name="T8" fmla="*/ 1474 w 1474"/>
                <a:gd name="T9" fmla="*/ 0 h 1123"/>
                <a:gd name="T10" fmla="*/ 1334 w 1474"/>
                <a:gd name="T11" fmla="*/ 983 h 1123"/>
                <a:gd name="T12" fmla="*/ 1173 w 1474"/>
                <a:gd name="T13" fmla="*/ 983 h 1123"/>
                <a:gd name="T14" fmla="*/ 1174 w 1474"/>
                <a:gd name="T15" fmla="*/ 1102 h 1123"/>
                <a:gd name="T16" fmla="*/ 986 w 1474"/>
                <a:gd name="T17" fmla="*/ 1049 h 1123"/>
                <a:gd name="T18" fmla="*/ 796 w 1474"/>
                <a:gd name="T19" fmla="*/ 1104 h 1123"/>
                <a:gd name="T20" fmla="*/ 796 w 1474"/>
                <a:gd name="T21" fmla="*/ 983 h 1123"/>
                <a:gd name="T22" fmla="*/ 140 w 1474"/>
                <a:gd name="T23" fmla="*/ 983 h 1123"/>
                <a:gd name="T24" fmla="*/ 140 w 1474"/>
                <a:gd name="T25" fmla="*/ 141 h 1123"/>
                <a:gd name="T26" fmla="*/ 1334 w 1474"/>
                <a:gd name="T27" fmla="*/ 141 h 1123"/>
                <a:gd name="T28" fmla="*/ 1334 w 1474"/>
                <a:gd name="T29" fmla="*/ 983 h 1123"/>
                <a:gd name="T30" fmla="*/ 1334 w 1474"/>
                <a:gd name="T31" fmla="*/ 983 h 1123"/>
                <a:gd name="T32" fmla="*/ 1334 w 1474"/>
                <a:gd name="T33" fmla="*/ 983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4" h="1123">
                  <a:moveTo>
                    <a:pt x="1474" y="0"/>
                  </a:moveTo>
                  <a:lnTo>
                    <a:pt x="0" y="0"/>
                  </a:lnTo>
                  <a:lnTo>
                    <a:pt x="0" y="1123"/>
                  </a:lnTo>
                  <a:lnTo>
                    <a:pt x="1474" y="1123"/>
                  </a:lnTo>
                  <a:lnTo>
                    <a:pt x="1474" y="0"/>
                  </a:lnTo>
                  <a:close/>
                  <a:moveTo>
                    <a:pt x="1334" y="983"/>
                  </a:moveTo>
                  <a:lnTo>
                    <a:pt x="1173" y="983"/>
                  </a:lnTo>
                  <a:lnTo>
                    <a:pt x="1174" y="1102"/>
                  </a:lnTo>
                  <a:lnTo>
                    <a:pt x="986" y="1049"/>
                  </a:lnTo>
                  <a:lnTo>
                    <a:pt x="796" y="1104"/>
                  </a:lnTo>
                  <a:lnTo>
                    <a:pt x="796" y="983"/>
                  </a:lnTo>
                  <a:lnTo>
                    <a:pt x="140" y="983"/>
                  </a:lnTo>
                  <a:lnTo>
                    <a:pt x="140" y="141"/>
                  </a:lnTo>
                  <a:lnTo>
                    <a:pt x="1334" y="141"/>
                  </a:lnTo>
                  <a:lnTo>
                    <a:pt x="1334" y="983"/>
                  </a:lnTo>
                  <a:close/>
                  <a:moveTo>
                    <a:pt x="1334" y="983"/>
                  </a:moveTo>
                  <a:lnTo>
                    <a:pt x="1334" y="9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7" name="Freeform 193"/>
            <p:cNvSpPr>
              <a:spLocks noEditPoints="1"/>
            </p:cNvSpPr>
            <p:nvPr/>
          </p:nvSpPr>
          <p:spPr bwMode="auto">
            <a:xfrm>
              <a:off x="5135562" y="3721101"/>
              <a:ext cx="2339976" cy="1782763"/>
            </a:xfrm>
            <a:custGeom>
              <a:avLst/>
              <a:gdLst>
                <a:gd name="T0" fmla="*/ 1474 w 1474"/>
                <a:gd name="T1" fmla="*/ 0 h 1123"/>
                <a:gd name="T2" fmla="*/ 0 w 1474"/>
                <a:gd name="T3" fmla="*/ 0 h 1123"/>
                <a:gd name="T4" fmla="*/ 0 w 1474"/>
                <a:gd name="T5" fmla="*/ 1123 h 1123"/>
                <a:gd name="T6" fmla="*/ 1474 w 1474"/>
                <a:gd name="T7" fmla="*/ 1123 h 1123"/>
                <a:gd name="T8" fmla="*/ 1474 w 1474"/>
                <a:gd name="T9" fmla="*/ 0 h 1123"/>
                <a:gd name="T10" fmla="*/ 1334 w 1474"/>
                <a:gd name="T11" fmla="*/ 983 h 1123"/>
                <a:gd name="T12" fmla="*/ 1173 w 1474"/>
                <a:gd name="T13" fmla="*/ 983 h 1123"/>
                <a:gd name="T14" fmla="*/ 1174 w 1474"/>
                <a:gd name="T15" fmla="*/ 1102 h 1123"/>
                <a:gd name="T16" fmla="*/ 986 w 1474"/>
                <a:gd name="T17" fmla="*/ 1049 h 1123"/>
                <a:gd name="T18" fmla="*/ 796 w 1474"/>
                <a:gd name="T19" fmla="*/ 1104 h 1123"/>
                <a:gd name="T20" fmla="*/ 796 w 1474"/>
                <a:gd name="T21" fmla="*/ 983 h 1123"/>
                <a:gd name="T22" fmla="*/ 140 w 1474"/>
                <a:gd name="T23" fmla="*/ 983 h 1123"/>
                <a:gd name="T24" fmla="*/ 140 w 1474"/>
                <a:gd name="T25" fmla="*/ 141 h 1123"/>
                <a:gd name="T26" fmla="*/ 1334 w 1474"/>
                <a:gd name="T27" fmla="*/ 141 h 1123"/>
                <a:gd name="T28" fmla="*/ 1334 w 1474"/>
                <a:gd name="T29" fmla="*/ 983 h 1123"/>
                <a:gd name="T30" fmla="*/ 1334 w 1474"/>
                <a:gd name="T31" fmla="*/ 983 h 1123"/>
                <a:gd name="T32" fmla="*/ 1334 w 1474"/>
                <a:gd name="T33" fmla="*/ 983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4" h="1123">
                  <a:moveTo>
                    <a:pt x="1474" y="0"/>
                  </a:moveTo>
                  <a:lnTo>
                    <a:pt x="0" y="0"/>
                  </a:lnTo>
                  <a:lnTo>
                    <a:pt x="0" y="1123"/>
                  </a:lnTo>
                  <a:lnTo>
                    <a:pt x="1474" y="1123"/>
                  </a:lnTo>
                  <a:lnTo>
                    <a:pt x="1474" y="0"/>
                  </a:lnTo>
                  <a:moveTo>
                    <a:pt x="1334" y="983"/>
                  </a:moveTo>
                  <a:lnTo>
                    <a:pt x="1173" y="983"/>
                  </a:lnTo>
                  <a:lnTo>
                    <a:pt x="1174" y="1102"/>
                  </a:lnTo>
                  <a:lnTo>
                    <a:pt x="986" y="1049"/>
                  </a:lnTo>
                  <a:lnTo>
                    <a:pt x="796" y="1104"/>
                  </a:lnTo>
                  <a:lnTo>
                    <a:pt x="796" y="983"/>
                  </a:lnTo>
                  <a:lnTo>
                    <a:pt x="140" y="983"/>
                  </a:lnTo>
                  <a:lnTo>
                    <a:pt x="140" y="141"/>
                  </a:lnTo>
                  <a:lnTo>
                    <a:pt x="1334" y="141"/>
                  </a:lnTo>
                  <a:lnTo>
                    <a:pt x="1334" y="983"/>
                  </a:lnTo>
                  <a:moveTo>
                    <a:pt x="1334" y="983"/>
                  </a:moveTo>
                  <a:lnTo>
                    <a:pt x="1334" y="98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8" name="Freeform 194"/>
            <p:cNvSpPr>
              <a:spLocks noEditPoints="1"/>
            </p:cNvSpPr>
            <p:nvPr/>
          </p:nvSpPr>
          <p:spPr bwMode="auto">
            <a:xfrm>
              <a:off x="6256338" y="4135438"/>
              <a:ext cx="890588" cy="1282700"/>
            </a:xfrm>
            <a:custGeom>
              <a:avLst/>
              <a:gdLst>
                <a:gd name="T0" fmla="*/ 82 w 561"/>
                <a:gd name="T1" fmla="*/ 479 h 808"/>
                <a:gd name="T2" fmla="*/ 116 w 561"/>
                <a:gd name="T3" fmla="*/ 488 h 808"/>
                <a:gd name="T4" fmla="*/ 116 w 561"/>
                <a:gd name="T5" fmla="*/ 808 h 808"/>
                <a:gd name="T6" fmla="*/ 280 w 561"/>
                <a:gd name="T7" fmla="*/ 761 h 808"/>
                <a:gd name="T8" fmla="*/ 441 w 561"/>
                <a:gd name="T9" fmla="*/ 806 h 808"/>
                <a:gd name="T10" fmla="*/ 439 w 561"/>
                <a:gd name="T11" fmla="*/ 489 h 808"/>
                <a:gd name="T12" fmla="*/ 478 w 561"/>
                <a:gd name="T13" fmla="*/ 479 h 808"/>
                <a:gd name="T14" fmla="*/ 507 w 561"/>
                <a:gd name="T15" fmla="*/ 374 h 808"/>
                <a:gd name="T16" fmla="*/ 561 w 561"/>
                <a:gd name="T17" fmla="*/ 280 h 808"/>
                <a:gd name="T18" fmla="*/ 507 w 561"/>
                <a:gd name="T19" fmla="*/ 187 h 808"/>
                <a:gd name="T20" fmla="*/ 478 w 561"/>
                <a:gd name="T21" fmla="*/ 82 h 808"/>
                <a:gd name="T22" fmla="*/ 374 w 561"/>
                <a:gd name="T23" fmla="*/ 54 h 808"/>
                <a:gd name="T24" fmla="*/ 280 w 561"/>
                <a:gd name="T25" fmla="*/ 0 h 808"/>
                <a:gd name="T26" fmla="*/ 186 w 561"/>
                <a:gd name="T27" fmla="*/ 54 h 808"/>
                <a:gd name="T28" fmla="*/ 82 w 561"/>
                <a:gd name="T29" fmla="*/ 82 h 808"/>
                <a:gd name="T30" fmla="*/ 54 w 561"/>
                <a:gd name="T31" fmla="*/ 187 h 808"/>
                <a:gd name="T32" fmla="*/ 0 w 561"/>
                <a:gd name="T33" fmla="*/ 280 h 808"/>
                <a:gd name="T34" fmla="*/ 54 w 561"/>
                <a:gd name="T35" fmla="*/ 374 h 808"/>
                <a:gd name="T36" fmla="*/ 82 w 561"/>
                <a:gd name="T37" fmla="*/ 479 h 808"/>
                <a:gd name="T38" fmla="*/ 101 w 561"/>
                <a:gd name="T39" fmla="*/ 210 h 808"/>
                <a:gd name="T40" fmla="*/ 125 w 561"/>
                <a:gd name="T41" fmla="*/ 125 h 808"/>
                <a:gd name="T42" fmla="*/ 203 w 561"/>
                <a:gd name="T43" fmla="*/ 104 h 808"/>
                <a:gd name="T44" fmla="*/ 280 w 561"/>
                <a:gd name="T45" fmla="*/ 61 h 808"/>
                <a:gd name="T46" fmla="*/ 351 w 561"/>
                <a:gd name="T47" fmla="*/ 101 h 808"/>
                <a:gd name="T48" fmla="*/ 436 w 561"/>
                <a:gd name="T49" fmla="*/ 125 h 808"/>
                <a:gd name="T50" fmla="*/ 457 w 561"/>
                <a:gd name="T51" fmla="*/ 204 h 808"/>
                <a:gd name="T52" fmla="*/ 500 w 561"/>
                <a:gd name="T53" fmla="*/ 280 h 808"/>
                <a:gd name="T54" fmla="*/ 459 w 561"/>
                <a:gd name="T55" fmla="*/ 351 h 808"/>
                <a:gd name="T56" fmla="*/ 436 w 561"/>
                <a:gd name="T57" fmla="*/ 436 h 808"/>
                <a:gd name="T58" fmla="*/ 357 w 561"/>
                <a:gd name="T59" fmla="*/ 457 h 808"/>
                <a:gd name="T60" fmla="*/ 280 w 561"/>
                <a:gd name="T61" fmla="*/ 500 h 808"/>
                <a:gd name="T62" fmla="*/ 210 w 561"/>
                <a:gd name="T63" fmla="*/ 460 h 808"/>
                <a:gd name="T64" fmla="*/ 125 w 561"/>
                <a:gd name="T65" fmla="*/ 436 h 808"/>
                <a:gd name="T66" fmla="*/ 125 w 561"/>
                <a:gd name="T67" fmla="*/ 436 h 808"/>
                <a:gd name="T68" fmla="*/ 104 w 561"/>
                <a:gd name="T69" fmla="*/ 357 h 808"/>
                <a:gd name="T70" fmla="*/ 61 w 561"/>
                <a:gd name="T71" fmla="*/ 280 h 808"/>
                <a:gd name="T72" fmla="*/ 101 w 561"/>
                <a:gd name="T73" fmla="*/ 210 h 808"/>
                <a:gd name="T74" fmla="*/ 101 w 561"/>
                <a:gd name="T75" fmla="*/ 210 h 808"/>
                <a:gd name="T76" fmla="*/ 101 w 561"/>
                <a:gd name="T77" fmla="*/ 21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1" h="808">
                  <a:moveTo>
                    <a:pt x="82" y="479"/>
                  </a:moveTo>
                  <a:lnTo>
                    <a:pt x="116" y="488"/>
                  </a:lnTo>
                  <a:lnTo>
                    <a:pt x="116" y="808"/>
                  </a:lnTo>
                  <a:lnTo>
                    <a:pt x="280" y="761"/>
                  </a:lnTo>
                  <a:lnTo>
                    <a:pt x="441" y="806"/>
                  </a:lnTo>
                  <a:lnTo>
                    <a:pt x="439" y="489"/>
                  </a:lnTo>
                  <a:lnTo>
                    <a:pt x="478" y="479"/>
                  </a:lnTo>
                  <a:lnTo>
                    <a:pt x="507" y="374"/>
                  </a:lnTo>
                  <a:lnTo>
                    <a:pt x="561" y="280"/>
                  </a:lnTo>
                  <a:lnTo>
                    <a:pt x="507" y="187"/>
                  </a:lnTo>
                  <a:lnTo>
                    <a:pt x="478" y="82"/>
                  </a:lnTo>
                  <a:lnTo>
                    <a:pt x="374" y="54"/>
                  </a:lnTo>
                  <a:lnTo>
                    <a:pt x="280" y="0"/>
                  </a:lnTo>
                  <a:lnTo>
                    <a:pt x="186" y="54"/>
                  </a:lnTo>
                  <a:lnTo>
                    <a:pt x="82" y="82"/>
                  </a:lnTo>
                  <a:lnTo>
                    <a:pt x="54" y="187"/>
                  </a:lnTo>
                  <a:lnTo>
                    <a:pt x="0" y="280"/>
                  </a:lnTo>
                  <a:lnTo>
                    <a:pt x="54" y="374"/>
                  </a:lnTo>
                  <a:lnTo>
                    <a:pt x="82" y="479"/>
                  </a:lnTo>
                  <a:close/>
                  <a:moveTo>
                    <a:pt x="101" y="210"/>
                  </a:moveTo>
                  <a:lnTo>
                    <a:pt x="125" y="125"/>
                  </a:lnTo>
                  <a:lnTo>
                    <a:pt x="203" y="104"/>
                  </a:lnTo>
                  <a:lnTo>
                    <a:pt x="280" y="61"/>
                  </a:lnTo>
                  <a:lnTo>
                    <a:pt x="351" y="101"/>
                  </a:lnTo>
                  <a:lnTo>
                    <a:pt x="436" y="125"/>
                  </a:lnTo>
                  <a:lnTo>
                    <a:pt x="457" y="204"/>
                  </a:lnTo>
                  <a:lnTo>
                    <a:pt x="500" y="280"/>
                  </a:lnTo>
                  <a:lnTo>
                    <a:pt x="459" y="351"/>
                  </a:lnTo>
                  <a:lnTo>
                    <a:pt x="436" y="436"/>
                  </a:lnTo>
                  <a:lnTo>
                    <a:pt x="357" y="457"/>
                  </a:lnTo>
                  <a:lnTo>
                    <a:pt x="280" y="500"/>
                  </a:lnTo>
                  <a:lnTo>
                    <a:pt x="210" y="460"/>
                  </a:lnTo>
                  <a:lnTo>
                    <a:pt x="125" y="436"/>
                  </a:lnTo>
                  <a:lnTo>
                    <a:pt x="125" y="436"/>
                  </a:lnTo>
                  <a:lnTo>
                    <a:pt x="104" y="357"/>
                  </a:lnTo>
                  <a:lnTo>
                    <a:pt x="61" y="280"/>
                  </a:lnTo>
                  <a:lnTo>
                    <a:pt x="101" y="210"/>
                  </a:lnTo>
                  <a:close/>
                  <a:moveTo>
                    <a:pt x="101" y="210"/>
                  </a:moveTo>
                  <a:lnTo>
                    <a:pt x="10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9" name="Freeform 195"/>
            <p:cNvSpPr>
              <a:spLocks noEditPoints="1"/>
            </p:cNvSpPr>
            <p:nvPr/>
          </p:nvSpPr>
          <p:spPr bwMode="auto">
            <a:xfrm>
              <a:off x="6256338" y="4135438"/>
              <a:ext cx="890588" cy="1282700"/>
            </a:xfrm>
            <a:custGeom>
              <a:avLst/>
              <a:gdLst>
                <a:gd name="T0" fmla="*/ 82 w 561"/>
                <a:gd name="T1" fmla="*/ 479 h 808"/>
                <a:gd name="T2" fmla="*/ 116 w 561"/>
                <a:gd name="T3" fmla="*/ 488 h 808"/>
                <a:gd name="T4" fmla="*/ 116 w 561"/>
                <a:gd name="T5" fmla="*/ 808 h 808"/>
                <a:gd name="T6" fmla="*/ 280 w 561"/>
                <a:gd name="T7" fmla="*/ 761 h 808"/>
                <a:gd name="T8" fmla="*/ 441 w 561"/>
                <a:gd name="T9" fmla="*/ 806 h 808"/>
                <a:gd name="T10" fmla="*/ 439 w 561"/>
                <a:gd name="T11" fmla="*/ 489 h 808"/>
                <a:gd name="T12" fmla="*/ 478 w 561"/>
                <a:gd name="T13" fmla="*/ 479 h 808"/>
                <a:gd name="T14" fmla="*/ 507 w 561"/>
                <a:gd name="T15" fmla="*/ 374 h 808"/>
                <a:gd name="T16" fmla="*/ 561 w 561"/>
                <a:gd name="T17" fmla="*/ 280 h 808"/>
                <a:gd name="T18" fmla="*/ 507 w 561"/>
                <a:gd name="T19" fmla="*/ 187 h 808"/>
                <a:gd name="T20" fmla="*/ 478 w 561"/>
                <a:gd name="T21" fmla="*/ 82 h 808"/>
                <a:gd name="T22" fmla="*/ 374 w 561"/>
                <a:gd name="T23" fmla="*/ 54 h 808"/>
                <a:gd name="T24" fmla="*/ 280 w 561"/>
                <a:gd name="T25" fmla="*/ 0 h 808"/>
                <a:gd name="T26" fmla="*/ 186 w 561"/>
                <a:gd name="T27" fmla="*/ 54 h 808"/>
                <a:gd name="T28" fmla="*/ 82 w 561"/>
                <a:gd name="T29" fmla="*/ 82 h 808"/>
                <a:gd name="T30" fmla="*/ 54 w 561"/>
                <a:gd name="T31" fmla="*/ 187 h 808"/>
                <a:gd name="T32" fmla="*/ 0 w 561"/>
                <a:gd name="T33" fmla="*/ 280 h 808"/>
                <a:gd name="T34" fmla="*/ 54 w 561"/>
                <a:gd name="T35" fmla="*/ 374 h 808"/>
                <a:gd name="T36" fmla="*/ 82 w 561"/>
                <a:gd name="T37" fmla="*/ 479 h 808"/>
                <a:gd name="T38" fmla="*/ 101 w 561"/>
                <a:gd name="T39" fmla="*/ 210 h 808"/>
                <a:gd name="T40" fmla="*/ 125 w 561"/>
                <a:gd name="T41" fmla="*/ 125 h 808"/>
                <a:gd name="T42" fmla="*/ 203 w 561"/>
                <a:gd name="T43" fmla="*/ 104 h 808"/>
                <a:gd name="T44" fmla="*/ 280 w 561"/>
                <a:gd name="T45" fmla="*/ 61 h 808"/>
                <a:gd name="T46" fmla="*/ 351 w 561"/>
                <a:gd name="T47" fmla="*/ 101 h 808"/>
                <a:gd name="T48" fmla="*/ 436 w 561"/>
                <a:gd name="T49" fmla="*/ 125 h 808"/>
                <a:gd name="T50" fmla="*/ 457 w 561"/>
                <a:gd name="T51" fmla="*/ 204 h 808"/>
                <a:gd name="T52" fmla="*/ 500 w 561"/>
                <a:gd name="T53" fmla="*/ 280 h 808"/>
                <a:gd name="T54" fmla="*/ 459 w 561"/>
                <a:gd name="T55" fmla="*/ 351 h 808"/>
                <a:gd name="T56" fmla="*/ 436 w 561"/>
                <a:gd name="T57" fmla="*/ 436 h 808"/>
                <a:gd name="T58" fmla="*/ 357 w 561"/>
                <a:gd name="T59" fmla="*/ 457 h 808"/>
                <a:gd name="T60" fmla="*/ 280 w 561"/>
                <a:gd name="T61" fmla="*/ 500 h 808"/>
                <a:gd name="T62" fmla="*/ 210 w 561"/>
                <a:gd name="T63" fmla="*/ 460 h 808"/>
                <a:gd name="T64" fmla="*/ 125 w 561"/>
                <a:gd name="T65" fmla="*/ 436 h 808"/>
                <a:gd name="T66" fmla="*/ 125 w 561"/>
                <a:gd name="T67" fmla="*/ 436 h 808"/>
                <a:gd name="T68" fmla="*/ 104 w 561"/>
                <a:gd name="T69" fmla="*/ 357 h 808"/>
                <a:gd name="T70" fmla="*/ 61 w 561"/>
                <a:gd name="T71" fmla="*/ 280 h 808"/>
                <a:gd name="T72" fmla="*/ 101 w 561"/>
                <a:gd name="T73" fmla="*/ 210 h 808"/>
                <a:gd name="T74" fmla="*/ 101 w 561"/>
                <a:gd name="T75" fmla="*/ 210 h 808"/>
                <a:gd name="T76" fmla="*/ 101 w 561"/>
                <a:gd name="T77" fmla="*/ 21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1" h="808">
                  <a:moveTo>
                    <a:pt x="82" y="479"/>
                  </a:moveTo>
                  <a:lnTo>
                    <a:pt x="116" y="488"/>
                  </a:lnTo>
                  <a:lnTo>
                    <a:pt x="116" y="808"/>
                  </a:lnTo>
                  <a:lnTo>
                    <a:pt x="280" y="761"/>
                  </a:lnTo>
                  <a:lnTo>
                    <a:pt x="441" y="806"/>
                  </a:lnTo>
                  <a:lnTo>
                    <a:pt x="439" y="489"/>
                  </a:lnTo>
                  <a:lnTo>
                    <a:pt x="478" y="479"/>
                  </a:lnTo>
                  <a:lnTo>
                    <a:pt x="507" y="374"/>
                  </a:lnTo>
                  <a:lnTo>
                    <a:pt x="561" y="280"/>
                  </a:lnTo>
                  <a:lnTo>
                    <a:pt x="507" y="187"/>
                  </a:lnTo>
                  <a:lnTo>
                    <a:pt x="478" y="82"/>
                  </a:lnTo>
                  <a:lnTo>
                    <a:pt x="374" y="54"/>
                  </a:lnTo>
                  <a:lnTo>
                    <a:pt x="280" y="0"/>
                  </a:lnTo>
                  <a:lnTo>
                    <a:pt x="186" y="54"/>
                  </a:lnTo>
                  <a:lnTo>
                    <a:pt x="82" y="82"/>
                  </a:lnTo>
                  <a:lnTo>
                    <a:pt x="54" y="187"/>
                  </a:lnTo>
                  <a:lnTo>
                    <a:pt x="0" y="280"/>
                  </a:lnTo>
                  <a:lnTo>
                    <a:pt x="54" y="374"/>
                  </a:lnTo>
                  <a:lnTo>
                    <a:pt x="82" y="479"/>
                  </a:lnTo>
                  <a:moveTo>
                    <a:pt x="101" y="210"/>
                  </a:moveTo>
                  <a:lnTo>
                    <a:pt x="125" y="125"/>
                  </a:lnTo>
                  <a:lnTo>
                    <a:pt x="203" y="104"/>
                  </a:lnTo>
                  <a:lnTo>
                    <a:pt x="280" y="61"/>
                  </a:lnTo>
                  <a:lnTo>
                    <a:pt x="351" y="101"/>
                  </a:lnTo>
                  <a:lnTo>
                    <a:pt x="436" y="125"/>
                  </a:lnTo>
                  <a:lnTo>
                    <a:pt x="457" y="204"/>
                  </a:lnTo>
                  <a:lnTo>
                    <a:pt x="500" y="280"/>
                  </a:lnTo>
                  <a:lnTo>
                    <a:pt x="459" y="351"/>
                  </a:lnTo>
                  <a:lnTo>
                    <a:pt x="436" y="436"/>
                  </a:lnTo>
                  <a:lnTo>
                    <a:pt x="357" y="457"/>
                  </a:lnTo>
                  <a:lnTo>
                    <a:pt x="280" y="500"/>
                  </a:lnTo>
                  <a:lnTo>
                    <a:pt x="210" y="460"/>
                  </a:lnTo>
                  <a:lnTo>
                    <a:pt x="125" y="436"/>
                  </a:lnTo>
                  <a:lnTo>
                    <a:pt x="125" y="436"/>
                  </a:lnTo>
                  <a:lnTo>
                    <a:pt x="104" y="357"/>
                  </a:lnTo>
                  <a:lnTo>
                    <a:pt x="61" y="280"/>
                  </a:lnTo>
                  <a:lnTo>
                    <a:pt x="101" y="210"/>
                  </a:lnTo>
                  <a:moveTo>
                    <a:pt x="101" y="210"/>
                  </a:moveTo>
                  <a:lnTo>
                    <a:pt x="101" y="21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53" name="Group 4252"/>
          <p:cNvGrpSpPr/>
          <p:nvPr/>
        </p:nvGrpSpPr>
        <p:grpSpPr>
          <a:xfrm>
            <a:off x="1755349" y="3409036"/>
            <a:ext cx="794994" cy="567991"/>
            <a:chOff x="12103100" y="3922713"/>
            <a:chExt cx="2876550" cy="2108200"/>
          </a:xfrm>
          <a:solidFill>
            <a:srgbClr val="245685"/>
          </a:solidFill>
        </p:grpSpPr>
        <p:sp>
          <p:nvSpPr>
            <p:cNvPr id="4234" name="Freeform 307"/>
            <p:cNvSpPr>
              <a:spLocks noEditPoints="1"/>
            </p:cNvSpPr>
            <p:nvPr/>
          </p:nvSpPr>
          <p:spPr bwMode="auto">
            <a:xfrm>
              <a:off x="12201525" y="4525963"/>
              <a:ext cx="644525" cy="1268412"/>
            </a:xfrm>
            <a:custGeom>
              <a:avLst/>
              <a:gdLst>
                <a:gd name="T0" fmla="*/ 0 w 172"/>
                <a:gd name="T1" fmla="*/ 338 h 338"/>
                <a:gd name="T2" fmla="*/ 0 w 172"/>
                <a:gd name="T3" fmla="*/ 0 h 338"/>
                <a:gd name="T4" fmla="*/ 131 w 172"/>
                <a:gd name="T5" fmla="*/ 0 h 338"/>
                <a:gd name="T6" fmla="*/ 154 w 172"/>
                <a:gd name="T7" fmla="*/ 18 h 338"/>
                <a:gd name="T8" fmla="*/ 170 w 172"/>
                <a:gd name="T9" fmla="*/ 61 h 338"/>
                <a:gd name="T10" fmla="*/ 170 w 172"/>
                <a:gd name="T11" fmla="*/ 71 h 338"/>
                <a:gd name="T12" fmla="*/ 171 w 172"/>
                <a:gd name="T13" fmla="*/ 285 h 338"/>
                <a:gd name="T14" fmla="*/ 163 w 172"/>
                <a:gd name="T15" fmla="*/ 299 h 338"/>
                <a:gd name="T16" fmla="*/ 156 w 172"/>
                <a:gd name="T17" fmla="*/ 311 h 338"/>
                <a:gd name="T18" fmla="*/ 156 w 172"/>
                <a:gd name="T19" fmla="*/ 338 h 338"/>
                <a:gd name="T20" fmla="*/ 0 w 172"/>
                <a:gd name="T21" fmla="*/ 338 h 338"/>
                <a:gd name="T22" fmla="*/ 31 w 172"/>
                <a:gd name="T23" fmla="*/ 249 h 338"/>
                <a:gd name="T24" fmla="*/ 31 w 172"/>
                <a:gd name="T25" fmla="*/ 280 h 338"/>
                <a:gd name="T26" fmla="*/ 45 w 172"/>
                <a:gd name="T27" fmla="*/ 294 h 338"/>
                <a:gd name="T28" fmla="*/ 96 w 172"/>
                <a:gd name="T29" fmla="*/ 294 h 338"/>
                <a:gd name="T30" fmla="*/ 110 w 172"/>
                <a:gd name="T31" fmla="*/ 280 h 338"/>
                <a:gd name="T32" fmla="*/ 110 w 172"/>
                <a:gd name="T33" fmla="*/ 219 h 338"/>
                <a:gd name="T34" fmla="*/ 98 w 172"/>
                <a:gd name="T35" fmla="*/ 206 h 338"/>
                <a:gd name="T36" fmla="*/ 43 w 172"/>
                <a:gd name="T37" fmla="*/ 206 h 338"/>
                <a:gd name="T38" fmla="*/ 31 w 172"/>
                <a:gd name="T39" fmla="*/ 219 h 338"/>
                <a:gd name="T40" fmla="*/ 31 w 172"/>
                <a:gd name="T41" fmla="*/ 249 h 338"/>
                <a:gd name="T42" fmla="*/ 31 w 172"/>
                <a:gd name="T43" fmla="*/ 105 h 338"/>
                <a:gd name="T44" fmla="*/ 31 w 172"/>
                <a:gd name="T45" fmla="*/ 136 h 338"/>
                <a:gd name="T46" fmla="*/ 44 w 172"/>
                <a:gd name="T47" fmla="*/ 150 h 338"/>
                <a:gd name="T48" fmla="*/ 97 w 172"/>
                <a:gd name="T49" fmla="*/ 150 h 338"/>
                <a:gd name="T50" fmla="*/ 110 w 172"/>
                <a:gd name="T51" fmla="*/ 136 h 338"/>
                <a:gd name="T52" fmla="*/ 110 w 172"/>
                <a:gd name="T53" fmla="*/ 75 h 338"/>
                <a:gd name="T54" fmla="*/ 98 w 172"/>
                <a:gd name="T55" fmla="*/ 62 h 338"/>
                <a:gd name="T56" fmla="*/ 43 w 172"/>
                <a:gd name="T57" fmla="*/ 62 h 338"/>
                <a:gd name="T58" fmla="*/ 31 w 172"/>
                <a:gd name="T59" fmla="*/ 76 h 338"/>
                <a:gd name="T60" fmla="*/ 31 w 172"/>
                <a:gd name="T61" fmla="*/ 10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338">
                  <a:moveTo>
                    <a:pt x="0" y="338"/>
                  </a:moveTo>
                  <a:cubicBezTo>
                    <a:pt x="0" y="226"/>
                    <a:pt x="0" y="113"/>
                    <a:pt x="0" y="0"/>
                  </a:cubicBezTo>
                  <a:cubicBezTo>
                    <a:pt x="44" y="0"/>
                    <a:pt x="87" y="0"/>
                    <a:pt x="131" y="0"/>
                  </a:cubicBezTo>
                  <a:cubicBezTo>
                    <a:pt x="131" y="17"/>
                    <a:pt x="142" y="19"/>
                    <a:pt x="154" y="18"/>
                  </a:cubicBezTo>
                  <a:cubicBezTo>
                    <a:pt x="161" y="32"/>
                    <a:pt x="145" y="54"/>
                    <a:pt x="170" y="61"/>
                  </a:cubicBezTo>
                  <a:cubicBezTo>
                    <a:pt x="170" y="64"/>
                    <a:pt x="170" y="68"/>
                    <a:pt x="170" y="71"/>
                  </a:cubicBezTo>
                  <a:cubicBezTo>
                    <a:pt x="171" y="142"/>
                    <a:pt x="170" y="214"/>
                    <a:pt x="171" y="285"/>
                  </a:cubicBezTo>
                  <a:cubicBezTo>
                    <a:pt x="171" y="291"/>
                    <a:pt x="172" y="297"/>
                    <a:pt x="163" y="299"/>
                  </a:cubicBezTo>
                  <a:cubicBezTo>
                    <a:pt x="160" y="300"/>
                    <a:pt x="157" y="307"/>
                    <a:pt x="156" y="311"/>
                  </a:cubicBezTo>
                  <a:cubicBezTo>
                    <a:pt x="155" y="320"/>
                    <a:pt x="156" y="329"/>
                    <a:pt x="156" y="338"/>
                  </a:cubicBezTo>
                  <a:cubicBezTo>
                    <a:pt x="104" y="338"/>
                    <a:pt x="53" y="338"/>
                    <a:pt x="0" y="338"/>
                  </a:cubicBezTo>
                  <a:close/>
                  <a:moveTo>
                    <a:pt x="31" y="249"/>
                  </a:moveTo>
                  <a:cubicBezTo>
                    <a:pt x="31" y="259"/>
                    <a:pt x="31" y="270"/>
                    <a:pt x="31" y="280"/>
                  </a:cubicBezTo>
                  <a:cubicBezTo>
                    <a:pt x="31" y="289"/>
                    <a:pt x="35" y="294"/>
                    <a:pt x="45" y="294"/>
                  </a:cubicBezTo>
                  <a:cubicBezTo>
                    <a:pt x="62" y="294"/>
                    <a:pt x="79" y="294"/>
                    <a:pt x="96" y="294"/>
                  </a:cubicBezTo>
                  <a:cubicBezTo>
                    <a:pt x="105" y="294"/>
                    <a:pt x="110" y="290"/>
                    <a:pt x="110" y="280"/>
                  </a:cubicBezTo>
                  <a:cubicBezTo>
                    <a:pt x="110" y="260"/>
                    <a:pt x="110" y="240"/>
                    <a:pt x="110" y="219"/>
                  </a:cubicBezTo>
                  <a:cubicBezTo>
                    <a:pt x="110" y="211"/>
                    <a:pt x="106" y="206"/>
                    <a:pt x="98" y="206"/>
                  </a:cubicBezTo>
                  <a:cubicBezTo>
                    <a:pt x="80" y="206"/>
                    <a:pt x="61" y="206"/>
                    <a:pt x="43" y="206"/>
                  </a:cubicBezTo>
                  <a:cubicBezTo>
                    <a:pt x="35" y="206"/>
                    <a:pt x="31" y="211"/>
                    <a:pt x="31" y="219"/>
                  </a:cubicBezTo>
                  <a:cubicBezTo>
                    <a:pt x="31" y="229"/>
                    <a:pt x="31" y="239"/>
                    <a:pt x="31" y="249"/>
                  </a:cubicBezTo>
                  <a:close/>
                  <a:moveTo>
                    <a:pt x="31" y="105"/>
                  </a:moveTo>
                  <a:cubicBezTo>
                    <a:pt x="31" y="115"/>
                    <a:pt x="31" y="126"/>
                    <a:pt x="31" y="136"/>
                  </a:cubicBezTo>
                  <a:cubicBezTo>
                    <a:pt x="31" y="145"/>
                    <a:pt x="34" y="150"/>
                    <a:pt x="44" y="150"/>
                  </a:cubicBezTo>
                  <a:cubicBezTo>
                    <a:pt x="61" y="150"/>
                    <a:pt x="79" y="150"/>
                    <a:pt x="97" y="150"/>
                  </a:cubicBezTo>
                  <a:cubicBezTo>
                    <a:pt x="106" y="150"/>
                    <a:pt x="110" y="145"/>
                    <a:pt x="110" y="136"/>
                  </a:cubicBezTo>
                  <a:cubicBezTo>
                    <a:pt x="110" y="116"/>
                    <a:pt x="110" y="96"/>
                    <a:pt x="110" y="75"/>
                  </a:cubicBezTo>
                  <a:cubicBezTo>
                    <a:pt x="110" y="67"/>
                    <a:pt x="106" y="62"/>
                    <a:pt x="98" y="62"/>
                  </a:cubicBezTo>
                  <a:cubicBezTo>
                    <a:pt x="80" y="62"/>
                    <a:pt x="61" y="62"/>
                    <a:pt x="43" y="62"/>
                  </a:cubicBezTo>
                  <a:cubicBezTo>
                    <a:pt x="34" y="62"/>
                    <a:pt x="30" y="68"/>
                    <a:pt x="31" y="76"/>
                  </a:cubicBezTo>
                  <a:cubicBezTo>
                    <a:pt x="31" y="86"/>
                    <a:pt x="31" y="96"/>
                    <a:pt x="3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5" name="Freeform 308"/>
            <p:cNvSpPr>
              <a:spLocks noEditPoints="1"/>
            </p:cNvSpPr>
            <p:nvPr/>
          </p:nvSpPr>
          <p:spPr bwMode="auto">
            <a:xfrm>
              <a:off x="14239875" y="4525963"/>
              <a:ext cx="638175" cy="1268412"/>
            </a:xfrm>
            <a:custGeom>
              <a:avLst/>
              <a:gdLst>
                <a:gd name="T0" fmla="*/ 0 w 170"/>
                <a:gd name="T1" fmla="*/ 62 h 338"/>
                <a:gd name="T2" fmla="*/ 17 w 170"/>
                <a:gd name="T3" fmla="*/ 18 h 338"/>
                <a:gd name="T4" fmla="*/ 39 w 170"/>
                <a:gd name="T5" fmla="*/ 0 h 338"/>
                <a:gd name="T6" fmla="*/ 170 w 170"/>
                <a:gd name="T7" fmla="*/ 0 h 338"/>
                <a:gd name="T8" fmla="*/ 170 w 170"/>
                <a:gd name="T9" fmla="*/ 338 h 338"/>
                <a:gd name="T10" fmla="*/ 15 w 170"/>
                <a:gd name="T11" fmla="*/ 338 h 338"/>
                <a:gd name="T12" fmla="*/ 15 w 170"/>
                <a:gd name="T13" fmla="*/ 313 h 338"/>
                <a:gd name="T14" fmla="*/ 6 w 170"/>
                <a:gd name="T15" fmla="*/ 298 h 338"/>
                <a:gd name="T16" fmla="*/ 1 w 170"/>
                <a:gd name="T17" fmla="*/ 289 h 338"/>
                <a:gd name="T18" fmla="*/ 0 w 170"/>
                <a:gd name="T19" fmla="*/ 62 h 338"/>
                <a:gd name="T20" fmla="*/ 140 w 170"/>
                <a:gd name="T21" fmla="*/ 250 h 338"/>
                <a:gd name="T22" fmla="*/ 140 w 170"/>
                <a:gd name="T23" fmla="*/ 220 h 338"/>
                <a:gd name="T24" fmla="*/ 127 w 170"/>
                <a:gd name="T25" fmla="*/ 206 h 338"/>
                <a:gd name="T26" fmla="*/ 74 w 170"/>
                <a:gd name="T27" fmla="*/ 206 h 338"/>
                <a:gd name="T28" fmla="*/ 61 w 170"/>
                <a:gd name="T29" fmla="*/ 219 h 338"/>
                <a:gd name="T30" fmla="*/ 61 w 170"/>
                <a:gd name="T31" fmla="*/ 280 h 338"/>
                <a:gd name="T32" fmla="*/ 74 w 170"/>
                <a:gd name="T33" fmla="*/ 294 h 338"/>
                <a:gd name="T34" fmla="*/ 127 w 170"/>
                <a:gd name="T35" fmla="*/ 294 h 338"/>
                <a:gd name="T36" fmla="*/ 140 w 170"/>
                <a:gd name="T37" fmla="*/ 280 h 338"/>
                <a:gd name="T38" fmla="*/ 140 w 170"/>
                <a:gd name="T39" fmla="*/ 250 h 338"/>
                <a:gd name="T40" fmla="*/ 140 w 170"/>
                <a:gd name="T41" fmla="*/ 106 h 338"/>
                <a:gd name="T42" fmla="*/ 140 w 170"/>
                <a:gd name="T43" fmla="*/ 76 h 338"/>
                <a:gd name="T44" fmla="*/ 128 w 170"/>
                <a:gd name="T45" fmla="*/ 62 h 338"/>
                <a:gd name="T46" fmla="*/ 73 w 170"/>
                <a:gd name="T47" fmla="*/ 62 h 338"/>
                <a:gd name="T48" fmla="*/ 61 w 170"/>
                <a:gd name="T49" fmla="*/ 74 h 338"/>
                <a:gd name="T50" fmla="*/ 61 w 170"/>
                <a:gd name="T51" fmla="*/ 138 h 338"/>
                <a:gd name="T52" fmla="*/ 73 w 170"/>
                <a:gd name="T53" fmla="*/ 150 h 338"/>
                <a:gd name="T54" fmla="*/ 128 w 170"/>
                <a:gd name="T55" fmla="*/ 150 h 338"/>
                <a:gd name="T56" fmla="*/ 140 w 170"/>
                <a:gd name="T57" fmla="*/ 137 h 338"/>
                <a:gd name="T58" fmla="*/ 140 w 170"/>
                <a:gd name="T59" fmla="*/ 10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0" h="338">
                  <a:moveTo>
                    <a:pt x="0" y="62"/>
                  </a:moveTo>
                  <a:cubicBezTo>
                    <a:pt x="26" y="54"/>
                    <a:pt x="10" y="33"/>
                    <a:pt x="17" y="18"/>
                  </a:cubicBezTo>
                  <a:cubicBezTo>
                    <a:pt x="28" y="18"/>
                    <a:pt x="40" y="17"/>
                    <a:pt x="39" y="0"/>
                  </a:cubicBezTo>
                  <a:cubicBezTo>
                    <a:pt x="83" y="0"/>
                    <a:pt x="126" y="0"/>
                    <a:pt x="170" y="0"/>
                  </a:cubicBezTo>
                  <a:cubicBezTo>
                    <a:pt x="170" y="113"/>
                    <a:pt x="170" y="225"/>
                    <a:pt x="170" y="338"/>
                  </a:cubicBezTo>
                  <a:cubicBezTo>
                    <a:pt x="119" y="338"/>
                    <a:pt x="68" y="338"/>
                    <a:pt x="15" y="338"/>
                  </a:cubicBezTo>
                  <a:cubicBezTo>
                    <a:pt x="15" y="330"/>
                    <a:pt x="16" y="321"/>
                    <a:pt x="15" y="313"/>
                  </a:cubicBezTo>
                  <a:cubicBezTo>
                    <a:pt x="14" y="308"/>
                    <a:pt x="9" y="303"/>
                    <a:pt x="6" y="298"/>
                  </a:cubicBezTo>
                  <a:cubicBezTo>
                    <a:pt x="4" y="295"/>
                    <a:pt x="1" y="292"/>
                    <a:pt x="1" y="289"/>
                  </a:cubicBezTo>
                  <a:cubicBezTo>
                    <a:pt x="0" y="214"/>
                    <a:pt x="0" y="138"/>
                    <a:pt x="0" y="62"/>
                  </a:cubicBezTo>
                  <a:close/>
                  <a:moveTo>
                    <a:pt x="140" y="250"/>
                  </a:moveTo>
                  <a:cubicBezTo>
                    <a:pt x="140" y="240"/>
                    <a:pt x="140" y="230"/>
                    <a:pt x="140" y="220"/>
                  </a:cubicBezTo>
                  <a:cubicBezTo>
                    <a:pt x="140" y="211"/>
                    <a:pt x="136" y="206"/>
                    <a:pt x="127" y="206"/>
                  </a:cubicBezTo>
                  <a:cubicBezTo>
                    <a:pt x="109" y="206"/>
                    <a:pt x="91" y="206"/>
                    <a:pt x="74" y="206"/>
                  </a:cubicBezTo>
                  <a:cubicBezTo>
                    <a:pt x="66" y="206"/>
                    <a:pt x="61" y="210"/>
                    <a:pt x="61" y="219"/>
                  </a:cubicBezTo>
                  <a:cubicBezTo>
                    <a:pt x="61" y="240"/>
                    <a:pt x="61" y="260"/>
                    <a:pt x="61" y="280"/>
                  </a:cubicBezTo>
                  <a:cubicBezTo>
                    <a:pt x="61" y="289"/>
                    <a:pt x="65" y="294"/>
                    <a:pt x="74" y="294"/>
                  </a:cubicBezTo>
                  <a:cubicBezTo>
                    <a:pt x="92" y="294"/>
                    <a:pt x="109" y="294"/>
                    <a:pt x="127" y="294"/>
                  </a:cubicBezTo>
                  <a:cubicBezTo>
                    <a:pt x="136" y="294"/>
                    <a:pt x="140" y="289"/>
                    <a:pt x="140" y="280"/>
                  </a:cubicBezTo>
                  <a:cubicBezTo>
                    <a:pt x="140" y="270"/>
                    <a:pt x="140" y="260"/>
                    <a:pt x="140" y="250"/>
                  </a:cubicBezTo>
                  <a:close/>
                  <a:moveTo>
                    <a:pt x="140" y="106"/>
                  </a:moveTo>
                  <a:cubicBezTo>
                    <a:pt x="140" y="96"/>
                    <a:pt x="140" y="86"/>
                    <a:pt x="140" y="76"/>
                  </a:cubicBezTo>
                  <a:cubicBezTo>
                    <a:pt x="140" y="67"/>
                    <a:pt x="136" y="62"/>
                    <a:pt x="128" y="62"/>
                  </a:cubicBezTo>
                  <a:cubicBezTo>
                    <a:pt x="109" y="62"/>
                    <a:pt x="91" y="62"/>
                    <a:pt x="73" y="62"/>
                  </a:cubicBezTo>
                  <a:cubicBezTo>
                    <a:pt x="65" y="62"/>
                    <a:pt x="61" y="67"/>
                    <a:pt x="61" y="74"/>
                  </a:cubicBezTo>
                  <a:cubicBezTo>
                    <a:pt x="61" y="96"/>
                    <a:pt x="61" y="117"/>
                    <a:pt x="61" y="138"/>
                  </a:cubicBezTo>
                  <a:cubicBezTo>
                    <a:pt x="61" y="146"/>
                    <a:pt x="65" y="150"/>
                    <a:pt x="73" y="150"/>
                  </a:cubicBezTo>
                  <a:cubicBezTo>
                    <a:pt x="91" y="150"/>
                    <a:pt x="109" y="150"/>
                    <a:pt x="128" y="150"/>
                  </a:cubicBezTo>
                  <a:cubicBezTo>
                    <a:pt x="136" y="150"/>
                    <a:pt x="140" y="145"/>
                    <a:pt x="140" y="137"/>
                  </a:cubicBezTo>
                  <a:cubicBezTo>
                    <a:pt x="140" y="127"/>
                    <a:pt x="140" y="116"/>
                    <a:pt x="140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7" name="Freeform 309"/>
            <p:cNvSpPr>
              <a:spLocks/>
            </p:cNvSpPr>
            <p:nvPr/>
          </p:nvSpPr>
          <p:spPr bwMode="auto">
            <a:xfrm>
              <a:off x="13119100" y="4594225"/>
              <a:ext cx="844550" cy="1203325"/>
            </a:xfrm>
            <a:custGeom>
              <a:avLst/>
              <a:gdLst>
                <a:gd name="T0" fmla="*/ 31 w 225"/>
                <a:gd name="T1" fmla="*/ 321 h 321"/>
                <a:gd name="T2" fmla="*/ 14 w 225"/>
                <a:gd name="T3" fmla="*/ 321 h 321"/>
                <a:gd name="T4" fmla="*/ 14 w 225"/>
                <a:gd name="T5" fmla="*/ 296 h 321"/>
                <a:gd name="T6" fmla="*/ 0 w 225"/>
                <a:gd name="T7" fmla="*/ 279 h 321"/>
                <a:gd name="T8" fmla="*/ 0 w 225"/>
                <a:gd name="T9" fmla="*/ 44 h 321"/>
                <a:gd name="T10" fmla="*/ 16 w 225"/>
                <a:gd name="T11" fmla="*/ 0 h 321"/>
                <a:gd name="T12" fmla="*/ 209 w 225"/>
                <a:gd name="T13" fmla="*/ 0 h 321"/>
                <a:gd name="T14" fmla="*/ 225 w 225"/>
                <a:gd name="T15" fmla="*/ 43 h 321"/>
                <a:gd name="T16" fmla="*/ 225 w 225"/>
                <a:gd name="T17" fmla="*/ 278 h 321"/>
                <a:gd name="T18" fmla="*/ 209 w 225"/>
                <a:gd name="T19" fmla="*/ 321 h 321"/>
                <a:gd name="T20" fmla="*/ 194 w 225"/>
                <a:gd name="T21" fmla="*/ 321 h 321"/>
                <a:gd name="T22" fmla="*/ 194 w 225"/>
                <a:gd name="T23" fmla="*/ 307 h 321"/>
                <a:gd name="T24" fmla="*/ 194 w 225"/>
                <a:gd name="T25" fmla="*/ 112 h 321"/>
                <a:gd name="T26" fmla="*/ 174 w 225"/>
                <a:gd name="T27" fmla="*/ 92 h 321"/>
                <a:gd name="T28" fmla="*/ 51 w 225"/>
                <a:gd name="T29" fmla="*/ 92 h 321"/>
                <a:gd name="T30" fmla="*/ 31 w 225"/>
                <a:gd name="T31" fmla="*/ 112 h 321"/>
                <a:gd name="T32" fmla="*/ 31 w 225"/>
                <a:gd name="T33" fmla="*/ 307 h 321"/>
                <a:gd name="T34" fmla="*/ 31 w 225"/>
                <a:gd name="T35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5" h="321">
                  <a:moveTo>
                    <a:pt x="31" y="321"/>
                  </a:moveTo>
                  <a:cubicBezTo>
                    <a:pt x="25" y="321"/>
                    <a:pt x="20" y="321"/>
                    <a:pt x="14" y="321"/>
                  </a:cubicBezTo>
                  <a:cubicBezTo>
                    <a:pt x="14" y="312"/>
                    <a:pt x="14" y="304"/>
                    <a:pt x="14" y="296"/>
                  </a:cubicBezTo>
                  <a:cubicBezTo>
                    <a:pt x="15" y="286"/>
                    <a:pt x="11" y="280"/>
                    <a:pt x="0" y="279"/>
                  </a:cubicBezTo>
                  <a:cubicBezTo>
                    <a:pt x="0" y="200"/>
                    <a:pt x="0" y="122"/>
                    <a:pt x="0" y="44"/>
                  </a:cubicBezTo>
                  <a:cubicBezTo>
                    <a:pt x="25" y="37"/>
                    <a:pt x="9" y="15"/>
                    <a:pt x="16" y="0"/>
                  </a:cubicBezTo>
                  <a:cubicBezTo>
                    <a:pt x="80" y="0"/>
                    <a:pt x="145" y="0"/>
                    <a:pt x="209" y="0"/>
                  </a:cubicBezTo>
                  <a:cubicBezTo>
                    <a:pt x="216" y="14"/>
                    <a:pt x="199" y="36"/>
                    <a:pt x="225" y="43"/>
                  </a:cubicBezTo>
                  <a:cubicBezTo>
                    <a:pt x="225" y="121"/>
                    <a:pt x="225" y="199"/>
                    <a:pt x="225" y="278"/>
                  </a:cubicBezTo>
                  <a:cubicBezTo>
                    <a:pt x="200" y="284"/>
                    <a:pt x="215" y="306"/>
                    <a:pt x="209" y="321"/>
                  </a:cubicBezTo>
                  <a:cubicBezTo>
                    <a:pt x="205" y="321"/>
                    <a:pt x="200" y="321"/>
                    <a:pt x="194" y="321"/>
                  </a:cubicBezTo>
                  <a:cubicBezTo>
                    <a:pt x="194" y="316"/>
                    <a:pt x="194" y="312"/>
                    <a:pt x="194" y="307"/>
                  </a:cubicBezTo>
                  <a:cubicBezTo>
                    <a:pt x="194" y="242"/>
                    <a:pt x="194" y="177"/>
                    <a:pt x="194" y="112"/>
                  </a:cubicBezTo>
                  <a:cubicBezTo>
                    <a:pt x="194" y="95"/>
                    <a:pt x="191" y="92"/>
                    <a:pt x="174" y="92"/>
                  </a:cubicBezTo>
                  <a:cubicBezTo>
                    <a:pt x="133" y="92"/>
                    <a:pt x="92" y="92"/>
                    <a:pt x="51" y="92"/>
                  </a:cubicBezTo>
                  <a:cubicBezTo>
                    <a:pt x="34" y="92"/>
                    <a:pt x="31" y="95"/>
                    <a:pt x="31" y="112"/>
                  </a:cubicBezTo>
                  <a:cubicBezTo>
                    <a:pt x="31" y="177"/>
                    <a:pt x="31" y="242"/>
                    <a:pt x="31" y="307"/>
                  </a:cubicBezTo>
                  <a:cubicBezTo>
                    <a:pt x="31" y="311"/>
                    <a:pt x="31" y="316"/>
                    <a:pt x="31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8" name="Freeform 310"/>
            <p:cNvSpPr>
              <a:spLocks/>
            </p:cNvSpPr>
            <p:nvPr/>
          </p:nvSpPr>
          <p:spPr bwMode="auto">
            <a:xfrm>
              <a:off x="12103100" y="5891213"/>
              <a:ext cx="2876550" cy="139700"/>
            </a:xfrm>
            <a:custGeom>
              <a:avLst/>
              <a:gdLst>
                <a:gd name="T0" fmla="*/ 767 w 767"/>
                <a:gd name="T1" fmla="*/ 0 h 37"/>
                <a:gd name="T2" fmla="*/ 767 w 767"/>
                <a:gd name="T3" fmla="*/ 37 h 37"/>
                <a:gd name="T4" fmla="*/ 0 w 767"/>
                <a:gd name="T5" fmla="*/ 37 h 37"/>
                <a:gd name="T6" fmla="*/ 0 w 767"/>
                <a:gd name="T7" fmla="*/ 0 h 37"/>
                <a:gd name="T8" fmla="*/ 767 w 76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7" h="37">
                  <a:moveTo>
                    <a:pt x="767" y="0"/>
                  </a:moveTo>
                  <a:cubicBezTo>
                    <a:pt x="767" y="13"/>
                    <a:pt x="767" y="24"/>
                    <a:pt x="767" y="37"/>
                  </a:cubicBezTo>
                  <a:cubicBezTo>
                    <a:pt x="511" y="37"/>
                    <a:pt x="256" y="37"/>
                    <a:pt x="0" y="37"/>
                  </a:cubicBezTo>
                  <a:cubicBezTo>
                    <a:pt x="0" y="25"/>
                    <a:pt x="0" y="13"/>
                    <a:pt x="0" y="0"/>
                  </a:cubicBezTo>
                  <a:cubicBezTo>
                    <a:pt x="255" y="0"/>
                    <a:pt x="511" y="0"/>
                    <a:pt x="7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9" name="Freeform 311"/>
            <p:cNvSpPr>
              <a:spLocks/>
            </p:cNvSpPr>
            <p:nvPr/>
          </p:nvSpPr>
          <p:spPr bwMode="auto">
            <a:xfrm>
              <a:off x="12865100" y="3922713"/>
              <a:ext cx="1352550" cy="577850"/>
            </a:xfrm>
            <a:custGeom>
              <a:avLst/>
              <a:gdLst>
                <a:gd name="T0" fmla="*/ 361 w 361"/>
                <a:gd name="T1" fmla="*/ 154 h 154"/>
                <a:gd name="T2" fmla="*/ 0 w 361"/>
                <a:gd name="T3" fmla="*/ 154 h 154"/>
                <a:gd name="T4" fmla="*/ 180 w 361"/>
                <a:gd name="T5" fmla="*/ 0 h 154"/>
                <a:gd name="T6" fmla="*/ 361 w 361"/>
                <a:gd name="T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154">
                  <a:moveTo>
                    <a:pt x="361" y="154"/>
                  </a:moveTo>
                  <a:cubicBezTo>
                    <a:pt x="240" y="154"/>
                    <a:pt x="121" y="154"/>
                    <a:pt x="0" y="154"/>
                  </a:cubicBezTo>
                  <a:cubicBezTo>
                    <a:pt x="61" y="102"/>
                    <a:pt x="121" y="51"/>
                    <a:pt x="180" y="0"/>
                  </a:cubicBezTo>
                  <a:cubicBezTo>
                    <a:pt x="240" y="51"/>
                    <a:pt x="299" y="102"/>
                    <a:pt x="361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0" name="Freeform 312"/>
            <p:cNvSpPr>
              <a:spLocks/>
            </p:cNvSpPr>
            <p:nvPr/>
          </p:nvSpPr>
          <p:spPr bwMode="auto">
            <a:xfrm>
              <a:off x="13330238" y="5032375"/>
              <a:ext cx="422275" cy="762000"/>
            </a:xfrm>
            <a:custGeom>
              <a:avLst/>
              <a:gdLst>
                <a:gd name="T0" fmla="*/ 0 w 113"/>
                <a:gd name="T1" fmla="*/ 203 h 203"/>
                <a:gd name="T2" fmla="*/ 0 w 113"/>
                <a:gd name="T3" fmla="*/ 0 h 203"/>
                <a:gd name="T4" fmla="*/ 113 w 113"/>
                <a:gd name="T5" fmla="*/ 0 h 203"/>
                <a:gd name="T6" fmla="*/ 113 w 113"/>
                <a:gd name="T7" fmla="*/ 203 h 203"/>
                <a:gd name="T8" fmla="*/ 0 w 113"/>
                <a:gd name="T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03">
                  <a:moveTo>
                    <a:pt x="0" y="203"/>
                  </a:moveTo>
                  <a:cubicBezTo>
                    <a:pt x="0" y="135"/>
                    <a:pt x="0" y="68"/>
                    <a:pt x="0" y="0"/>
                  </a:cubicBezTo>
                  <a:cubicBezTo>
                    <a:pt x="37" y="0"/>
                    <a:pt x="75" y="0"/>
                    <a:pt x="113" y="0"/>
                  </a:cubicBezTo>
                  <a:cubicBezTo>
                    <a:pt x="113" y="67"/>
                    <a:pt x="113" y="135"/>
                    <a:pt x="113" y="203"/>
                  </a:cubicBezTo>
                  <a:cubicBezTo>
                    <a:pt x="76" y="203"/>
                    <a:pt x="38" y="203"/>
                    <a:pt x="0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1" name="Freeform 313"/>
            <p:cNvSpPr>
              <a:spLocks/>
            </p:cNvSpPr>
            <p:nvPr/>
          </p:nvSpPr>
          <p:spPr bwMode="auto">
            <a:xfrm>
              <a:off x="12223750" y="4049713"/>
              <a:ext cx="1019175" cy="382587"/>
            </a:xfrm>
            <a:custGeom>
              <a:avLst/>
              <a:gdLst>
                <a:gd name="T0" fmla="*/ 272 w 272"/>
                <a:gd name="T1" fmla="*/ 3 h 102"/>
                <a:gd name="T2" fmla="*/ 158 w 272"/>
                <a:gd name="T3" fmla="*/ 99 h 102"/>
                <a:gd name="T4" fmla="*/ 148 w 272"/>
                <a:gd name="T5" fmla="*/ 102 h 102"/>
                <a:gd name="T6" fmla="*/ 7 w 272"/>
                <a:gd name="T7" fmla="*/ 102 h 102"/>
                <a:gd name="T8" fmla="*/ 0 w 272"/>
                <a:gd name="T9" fmla="*/ 101 h 102"/>
                <a:gd name="T10" fmla="*/ 10 w 272"/>
                <a:gd name="T11" fmla="*/ 76 h 102"/>
                <a:gd name="T12" fmla="*/ 39 w 272"/>
                <a:gd name="T13" fmla="*/ 8 h 102"/>
                <a:gd name="T14" fmla="*/ 48 w 272"/>
                <a:gd name="T15" fmla="*/ 1 h 102"/>
                <a:gd name="T16" fmla="*/ 270 w 272"/>
                <a:gd name="T17" fmla="*/ 1 h 102"/>
                <a:gd name="T18" fmla="*/ 272 w 272"/>
                <a:gd name="T19" fmla="*/ 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" h="102">
                  <a:moveTo>
                    <a:pt x="272" y="3"/>
                  </a:moveTo>
                  <a:cubicBezTo>
                    <a:pt x="234" y="35"/>
                    <a:pt x="196" y="67"/>
                    <a:pt x="158" y="99"/>
                  </a:cubicBezTo>
                  <a:cubicBezTo>
                    <a:pt x="156" y="101"/>
                    <a:pt x="152" y="102"/>
                    <a:pt x="148" y="102"/>
                  </a:cubicBezTo>
                  <a:cubicBezTo>
                    <a:pt x="101" y="102"/>
                    <a:pt x="54" y="102"/>
                    <a:pt x="7" y="102"/>
                  </a:cubicBezTo>
                  <a:cubicBezTo>
                    <a:pt x="5" y="102"/>
                    <a:pt x="3" y="102"/>
                    <a:pt x="0" y="101"/>
                  </a:cubicBezTo>
                  <a:cubicBezTo>
                    <a:pt x="4" y="92"/>
                    <a:pt x="7" y="84"/>
                    <a:pt x="10" y="76"/>
                  </a:cubicBezTo>
                  <a:cubicBezTo>
                    <a:pt x="20" y="53"/>
                    <a:pt x="29" y="31"/>
                    <a:pt x="39" y="8"/>
                  </a:cubicBezTo>
                  <a:cubicBezTo>
                    <a:pt x="41" y="5"/>
                    <a:pt x="45" y="1"/>
                    <a:pt x="48" y="1"/>
                  </a:cubicBezTo>
                  <a:cubicBezTo>
                    <a:pt x="122" y="0"/>
                    <a:pt x="196" y="1"/>
                    <a:pt x="270" y="1"/>
                  </a:cubicBezTo>
                  <a:cubicBezTo>
                    <a:pt x="270" y="1"/>
                    <a:pt x="270" y="1"/>
                    <a:pt x="27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2" name="Freeform 314"/>
            <p:cNvSpPr>
              <a:spLocks/>
            </p:cNvSpPr>
            <p:nvPr/>
          </p:nvSpPr>
          <p:spPr bwMode="auto">
            <a:xfrm>
              <a:off x="13835063" y="4049713"/>
              <a:ext cx="1020763" cy="387350"/>
            </a:xfrm>
            <a:custGeom>
              <a:avLst/>
              <a:gdLst>
                <a:gd name="T0" fmla="*/ 271 w 272"/>
                <a:gd name="T1" fmla="*/ 102 h 103"/>
                <a:gd name="T2" fmla="*/ 204 w 272"/>
                <a:gd name="T3" fmla="*/ 102 h 103"/>
                <a:gd name="T4" fmla="*/ 127 w 272"/>
                <a:gd name="T5" fmla="*/ 102 h 103"/>
                <a:gd name="T6" fmla="*/ 114 w 272"/>
                <a:gd name="T7" fmla="*/ 98 h 103"/>
                <a:gd name="T8" fmla="*/ 0 w 272"/>
                <a:gd name="T9" fmla="*/ 2 h 103"/>
                <a:gd name="T10" fmla="*/ 10 w 272"/>
                <a:gd name="T11" fmla="*/ 1 h 103"/>
                <a:gd name="T12" fmla="*/ 221 w 272"/>
                <a:gd name="T13" fmla="*/ 1 h 103"/>
                <a:gd name="T14" fmla="*/ 233 w 272"/>
                <a:gd name="T15" fmla="*/ 7 h 103"/>
                <a:gd name="T16" fmla="*/ 271 w 272"/>
                <a:gd name="T17" fmla="*/ 97 h 103"/>
                <a:gd name="T18" fmla="*/ 271 w 272"/>
                <a:gd name="T19" fmla="*/ 10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" h="103">
                  <a:moveTo>
                    <a:pt x="271" y="102"/>
                  </a:moveTo>
                  <a:cubicBezTo>
                    <a:pt x="248" y="102"/>
                    <a:pt x="226" y="102"/>
                    <a:pt x="204" y="102"/>
                  </a:cubicBezTo>
                  <a:cubicBezTo>
                    <a:pt x="178" y="102"/>
                    <a:pt x="153" y="103"/>
                    <a:pt x="127" y="102"/>
                  </a:cubicBezTo>
                  <a:cubicBezTo>
                    <a:pt x="123" y="102"/>
                    <a:pt x="117" y="101"/>
                    <a:pt x="114" y="98"/>
                  </a:cubicBezTo>
                  <a:cubicBezTo>
                    <a:pt x="76" y="67"/>
                    <a:pt x="39" y="35"/>
                    <a:pt x="0" y="2"/>
                  </a:cubicBezTo>
                  <a:cubicBezTo>
                    <a:pt x="5" y="1"/>
                    <a:pt x="8" y="1"/>
                    <a:pt x="10" y="1"/>
                  </a:cubicBezTo>
                  <a:cubicBezTo>
                    <a:pt x="81" y="0"/>
                    <a:pt x="151" y="0"/>
                    <a:pt x="221" y="1"/>
                  </a:cubicBezTo>
                  <a:cubicBezTo>
                    <a:pt x="225" y="1"/>
                    <a:pt x="232" y="4"/>
                    <a:pt x="233" y="7"/>
                  </a:cubicBezTo>
                  <a:cubicBezTo>
                    <a:pt x="246" y="37"/>
                    <a:pt x="259" y="67"/>
                    <a:pt x="271" y="97"/>
                  </a:cubicBezTo>
                  <a:cubicBezTo>
                    <a:pt x="272" y="98"/>
                    <a:pt x="271" y="99"/>
                    <a:pt x="27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3" name="Freeform 315"/>
            <p:cNvSpPr>
              <a:spLocks/>
            </p:cNvSpPr>
            <p:nvPr/>
          </p:nvSpPr>
          <p:spPr bwMode="auto">
            <a:xfrm>
              <a:off x="12936538" y="4754563"/>
              <a:ext cx="88900" cy="885825"/>
            </a:xfrm>
            <a:custGeom>
              <a:avLst/>
              <a:gdLst>
                <a:gd name="T0" fmla="*/ 24 w 24"/>
                <a:gd name="T1" fmla="*/ 236 h 236"/>
                <a:gd name="T2" fmla="*/ 0 w 24"/>
                <a:gd name="T3" fmla="*/ 236 h 236"/>
                <a:gd name="T4" fmla="*/ 0 w 24"/>
                <a:gd name="T5" fmla="*/ 0 h 236"/>
                <a:gd name="T6" fmla="*/ 24 w 24"/>
                <a:gd name="T7" fmla="*/ 0 h 236"/>
                <a:gd name="T8" fmla="*/ 24 w 24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6">
                  <a:moveTo>
                    <a:pt x="24" y="236"/>
                  </a:moveTo>
                  <a:cubicBezTo>
                    <a:pt x="15" y="236"/>
                    <a:pt x="8" y="236"/>
                    <a:pt x="0" y="236"/>
                  </a:cubicBezTo>
                  <a:cubicBezTo>
                    <a:pt x="0" y="157"/>
                    <a:pt x="0" y="79"/>
                    <a:pt x="0" y="0"/>
                  </a:cubicBezTo>
                  <a:cubicBezTo>
                    <a:pt x="8" y="0"/>
                    <a:pt x="15" y="0"/>
                    <a:pt x="24" y="0"/>
                  </a:cubicBezTo>
                  <a:cubicBezTo>
                    <a:pt x="24" y="78"/>
                    <a:pt x="24" y="156"/>
                    <a:pt x="24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4" name="Freeform 316"/>
            <p:cNvSpPr>
              <a:spLocks/>
            </p:cNvSpPr>
            <p:nvPr/>
          </p:nvSpPr>
          <p:spPr bwMode="auto">
            <a:xfrm>
              <a:off x="14057313" y="4754563"/>
              <a:ext cx="88900" cy="881062"/>
            </a:xfrm>
            <a:custGeom>
              <a:avLst/>
              <a:gdLst>
                <a:gd name="T0" fmla="*/ 0 w 24"/>
                <a:gd name="T1" fmla="*/ 0 h 235"/>
                <a:gd name="T2" fmla="*/ 24 w 24"/>
                <a:gd name="T3" fmla="*/ 0 h 235"/>
                <a:gd name="T4" fmla="*/ 24 w 24"/>
                <a:gd name="T5" fmla="*/ 235 h 235"/>
                <a:gd name="T6" fmla="*/ 0 w 24"/>
                <a:gd name="T7" fmla="*/ 235 h 235"/>
                <a:gd name="T8" fmla="*/ 0 w 24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5">
                  <a:moveTo>
                    <a:pt x="0" y="0"/>
                  </a:moveTo>
                  <a:cubicBezTo>
                    <a:pt x="8" y="0"/>
                    <a:pt x="16" y="0"/>
                    <a:pt x="24" y="0"/>
                  </a:cubicBezTo>
                  <a:cubicBezTo>
                    <a:pt x="24" y="78"/>
                    <a:pt x="24" y="156"/>
                    <a:pt x="24" y="235"/>
                  </a:cubicBezTo>
                  <a:cubicBezTo>
                    <a:pt x="17" y="235"/>
                    <a:pt x="9" y="235"/>
                    <a:pt x="0" y="235"/>
                  </a:cubicBezTo>
                  <a:cubicBezTo>
                    <a:pt x="0" y="157"/>
                    <a:pt x="0" y="7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5" name="Freeform 317"/>
            <p:cNvSpPr>
              <a:spLocks/>
            </p:cNvSpPr>
            <p:nvPr/>
          </p:nvSpPr>
          <p:spPr bwMode="auto">
            <a:xfrm>
              <a:off x="12879388" y="4594225"/>
              <a:ext cx="203200" cy="63500"/>
            </a:xfrm>
            <a:custGeom>
              <a:avLst/>
              <a:gdLst>
                <a:gd name="T0" fmla="*/ 54 w 54"/>
                <a:gd name="T1" fmla="*/ 0 h 17"/>
                <a:gd name="T2" fmla="*/ 54 w 54"/>
                <a:gd name="T3" fmla="*/ 17 h 17"/>
                <a:gd name="T4" fmla="*/ 0 w 54"/>
                <a:gd name="T5" fmla="*/ 17 h 17"/>
                <a:gd name="T6" fmla="*/ 0 w 54"/>
                <a:gd name="T7" fmla="*/ 0 h 17"/>
                <a:gd name="T8" fmla="*/ 54 w 5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7">
                  <a:moveTo>
                    <a:pt x="54" y="0"/>
                  </a:moveTo>
                  <a:cubicBezTo>
                    <a:pt x="54" y="6"/>
                    <a:pt x="54" y="12"/>
                    <a:pt x="54" y="17"/>
                  </a:cubicBezTo>
                  <a:cubicBezTo>
                    <a:pt x="36" y="17"/>
                    <a:pt x="18" y="17"/>
                    <a:pt x="0" y="17"/>
                  </a:cubicBezTo>
                  <a:cubicBezTo>
                    <a:pt x="0" y="12"/>
                    <a:pt x="0" y="6"/>
                    <a:pt x="0" y="0"/>
                  </a:cubicBezTo>
                  <a:cubicBezTo>
                    <a:pt x="17" y="0"/>
                    <a:pt x="3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6" name="Freeform 318"/>
            <p:cNvSpPr>
              <a:spLocks/>
            </p:cNvSpPr>
            <p:nvPr/>
          </p:nvSpPr>
          <p:spPr bwMode="auto">
            <a:xfrm>
              <a:off x="14000163" y="4594225"/>
              <a:ext cx="203200" cy="63500"/>
            </a:xfrm>
            <a:custGeom>
              <a:avLst/>
              <a:gdLst>
                <a:gd name="T0" fmla="*/ 0 w 54"/>
                <a:gd name="T1" fmla="*/ 17 h 17"/>
                <a:gd name="T2" fmla="*/ 0 w 54"/>
                <a:gd name="T3" fmla="*/ 0 h 17"/>
                <a:gd name="T4" fmla="*/ 54 w 54"/>
                <a:gd name="T5" fmla="*/ 0 h 17"/>
                <a:gd name="T6" fmla="*/ 54 w 54"/>
                <a:gd name="T7" fmla="*/ 17 h 17"/>
                <a:gd name="T8" fmla="*/ 0 w 5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18" y="0"/>
                    <a:pt x="36" y="0"/>
                    <a:pt x="54" y="0"/>
                  </a:cubicBezTo>
                  <a:cubicBezTo>
                    <a:pt x="54" y="6"/>
                    <a:pt x="54" y="11"/>
                    <a:pt x="54" y="17"/>
                  </a:cubicBezTo>
                  <a:cubicBezTo>
                    <a:pt x="37" y="17"/>
                    <a:pt x="19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7" name="Freeform 319"/>
            <p:cNvSpPr>
              <a:spLocks/>
            </p:cNvSpPr>
            <p:nvPr/>
          </p:nvSpPr>
          <p:spPr bwMode="auto">
            <a:xfrm>
              <a:off x="12876213" y="5734050"/>
              <a:ext cx="206375" cy="60325"/>
            </a:xfrm>
            <a:custGeom>
              <a:avLst/>
              <a:gdLst>
                <a:gd name="T0" fmla="*/ 0 w 55"/>
                <a:gd name="T1" fmla="*/ 16 h 16"/>
                <a:gd name="T2" fmla="*/ 0 w 55"/>
                <a:gd name="T3" fmla="*/ 0 h 16"/>
                <a:gd name="T4" fmla="*/ 55 w 55"/>
                <a:gd name="T5" fmla="*/ 0 h 16"/>
                <a:gd name="T6" fmla="*/ 55 w 55"/>
                <a:gd name="T7" fmla="*/ 16 h 16"/>
                <a:gd name="T8" fmla="*/ 0 w 5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6">
                  <a:moveTo>
                    <a:pt x="0" y="16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19" y="0"/>
                    <a:pt x="36" y="0"/>
                    <a:pt x="55" y="0"/>
                  </a:cubicBezTo>
                  <a:cubicBezTo>
                    <a:pt x="55" y="5"/>
                    <a:pt x="55" y="10"/>
                    <a:pt x="55" y="16"/>
                  </a:cubicBezTo>
                  <a:cubicBezTo>
                    <a:pt x="37" y="16"/>
                    <a:pt x="19" y="16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8" name="Freeform 320"/>
            <p:cNvSpPr>
              <a:spLocks/>
            </p:cNvSpPr>
            <p:nvPr/>
          </p:nvSpPr>
          <p:spPr bwMode="auto">
            <a:xfrm>
              <a:off x="14000163" y="5734050"/>
              <a:ext cx="203200" cy="63500"/>
            </a:xfrm>
            <a:custGeom>
              <a:avLst/>
              <a:gdLst>
                <a:gd name="T0" fmla="*/ 54 w 54"/>
                <a:gd name="T1" fmla="*/ 17 h 17"/>
                <a:gd name="T2" fmla="*/ 0 w 54"/>
                <a:gd name="T3" fmla="*/ 17 h 17"/>
                <a:gd name="T4" fmla="*/ 0 w 54"/>
                <a:gd name="T5" fmla="*/ 0 h 17"/>
                <a:gd name="T6" fmla="*/ 54 w 54"/>
                <a:gd name="T7" fmla="*/ 0 h 17"/>
                <a:gd name="T8" fmla="*/ 54 w 5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7">
                  <a:moveTo>
                    <a:pt x="54" y="17"/>
                  </a:moveTo>
                  <a:cubicBezTo>
                    <a:pt x="36" y="17"/>
                    <a:pt x="19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19" y="0"/>
                    <a:pt x="36" y="0"/>
                    <a:pt x="54" y="0"/>
                  </a:cubicBezTo>
                  <a:cubicBezTo>
                    <a:pt x="54" y="6"/>
                    <a:pt x="54" y="11"/>
                    <a:pt x="5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8248" y="5227372"/>
            <a:ext cx="644829" cy="628611"/>
            <a:chOff x="5534025" y="4187825"/>
            <a:chExt cx="1166813" cy="1166813"/>
          </a:xfrm>
          <a:solidFill>
            <a:srgbClr val="245685"/>
          </a:solidFill>
        </p:grpSpPr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5534025" y="4187825"/>
              <a:ext cx="1166813" cy="1166813"/>
            </a:xfrm>
            <a:custGeom>
              <a:avLst/>
              <a:gdLst>
                <a:gd name="T0" fmla="*/ 155 w 311"/>
                <a:gd name="T1" fmla="*/ 0 h 311"/>
                <a:gd name="T2" fmla="*/ 0 w 311"/>
                <a:gd name="T3" fmla="*/ 155 h 311"/>
                <a:gd name="T4" fmla="*/ 155 w 311"/>
                <a:gd name="T5" fmla="*/ 311 h 311"/>
                <a:gd name="T6" fmla="*/ 311 w 311"/>
                <a:gd name="T7" fmla="*/ 155 h 311"/>
                <a:gd name="T8" fmla="*/ 155 w 311"/>
                <a:gd name="T9" fmla="*/ 0 h 311"/>
                <a:gd name="T10" fmla="*/ 155 w 311"/>
                <a:gd name="T11" fmla="*/ 278 h 311"/>
                <a:gd name="T12" fmla="*/ 33 w 311"/>
                <a:gd name="T13" fmla="*/ 155 h 311"/>
                <a:gd name="T14" fmla="*/ 155 w 311"/>
                <a:gd name="T15" fmla="*/ 33 h 311"/>
                <a:gd name="T16" fmla="*/ 278 w 311"/>
                <a:gd name="T17" fmla="*/ 155 h 311"/>
                <a:gd name="T18" fmla="*/ 155 w 311"/>
                <a:gd name="T19" fmla="*/ 278 h 311"/>
                <a:gd name="T20" fmla="*/ 155 w 311"/>
                <a:gd name="T21" fmla="*/ 278 h 311"/>
                <a:gd name="T22" fmla="*/ 155 w 311"/>
                <a:gd name="T23" fmla="*/ 27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1" h="311">
                  <a:moveTo>
                    <a:pt x="155" y="0"/>
                  </a:moveTo>
                  <a:cubicBezTo>
                    <a:pt x="70" y="0"/>
                    <a:pt x="0" y="70"/>
                    <a:pt x="0" y="155"/>
                  </a:cubicBezTo>
                  <a:cubicBezTo>
                    <a:pt x="0" y="241"/>
                    <a:pt x="70" y="311"/>
                    <a:pt x="155" y="311"/>
                  </a:cubicBezTo>
                  <a:cubicBezTo>
                    <a:pt x="241" y="311"/>
                    <a:pt x="311" y="241"/>
                    <a:pt x="311" y="155"/>
                  </a:cubicBezTo>
                  <a:cubicBezTo>
                    <a:pt x="311" y="70"/>
                    <a:pt x="241" y="0"/>
                    <a:pt x="155" y="0"/>
                  </a:cubicBezTo>
                  <a:close/>
                  <a:moveTo>
                    <a:pt x="155" y="278"/>
                  </a:moveTo>
                  <a:cubicBezTo>
                    <a:pt x="88" y="278"/>
                    <a:pt x="33" y="223"/>
                    <a:pt x="33" y="155"/>
                  </a:cubicBezTo>
                  <a:cubicBezTo>
                    <a:pt x="33" y="88"/>
                    <a:pt x="88" y="33"/>
                    <a:pt x="155" y="33"/>
                  </a:cubicBezTo>
                  <a:cubicBezTo>
                    <a:pt x="223" y="33"/>
                    <a:pt x="278" y="88"/>
                    <a:pt x="278" y="155"/>
                  </a:cubicBezTo>
                  <a:cubicBezTo>
                    <a:pt x="278" y="223"/>
                    <a:pt x="223" y="278"/>
                    <a:pt x="155" y="278"/>
                  </a:cubicBezTo>
                  <a:close/>
                  <a:moveTo>
                    <a:pt x="155" y="278"/>
                  </a:moveTo>
                  <a:cubicBezTo>
                    <a:pt x="155" y="278"/>
                    <a:pt x="155" y="278"/>
                    <a:pt x="155" y="2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6062663" y="4391025"/>
              <a:ext cx="404813" cy="457200"/>
            </a:xfrm>
            <a:custGeom>
              <a:avLst/>
              <a:gdLst>
                <a:gd name="T0" fmla="*/ 95 w 108"/>
                <a:gd name="T1" fmla="*/ 97 h 122"/>
                <a:gd name="T2" fmla="*/ 26 w 108"/>
                <a:gd name="T3" fmla="*/ 97 h 122"/>
                <a:gd name="T4" fmla="*/ 26 w 108"/>
                <a:gd name="T5" fmla="*/ 13 h 122"/>
                <a:gd name="T6" fmla="*/ 13 w 108"/>
                <a:gd name="T7" fmla="*/ 0 h 122"/>
                <a:gd name="T8" fmla="*/ 0 w 108"/>
                <a:gd name="T9" fmla="*/ 13 h 122"/>
                <a:gd name="T10" fmla="*/ 0 w 108"/>
                <a:gd name="T11" fmla="*/ 109 h 122"/>
                <a:gd name="T12" fmla="*/ 13 w 108"/>
                <a:gd name="T13" fmla="*/ 122 h 122"/>
                <a:gd name="T14" fmla="*/ 95 w 108"/>
                <a:gd name="T15" fmla="*/ 122 h 122"/>
                <a:gd name="T16" fmla="*/ 108 w 108"/>
                <a:gd name="T17" fmla="*/ 109 h 122"/>
                <a:gd name="T18" fmla="*/ 95 w 108"/>
                <a:gd name="T19" fmla="*/ 97 h 122"/>
                <a:gd name="T20" fmla="*/ 95 w 108"/>
                <a:gd name="T21" fmla="*/ 97 h 122"/>
                <a:gd name="T22" fmla="*/ 95 w 108"/>
                <a:gd name="T23" fmla="*/ 9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122">
                  <a:moveTo>
                    <a:pt x="95" y="97"/>
                  </a:moveTo>
                  <a:cubicBezTo>
                    <a:pt x="26" y="97"/>
                    <a:pt x="26" y="97"/>
                    <a:pt x="26" y="97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7"/>
                    <a:pt x="6" y="122"/>
                    <a:pt x="13" y="122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103" y="122"/>
                    <a:pt x="108" y="117"/>
                    <a:pt x="108" y="109"/>
                  </a:cubicBezTo>
                  <a:cubicBezTo>
                    <a:pt x="108" y="102"/>
                    <a:pt x="103" y="97"/>
                    <a:pt x="95" y="97"/>
                  </a:cubicBezTo>
                  <a:close/>
                  <a:moveTo>
                    <a:pt x="95" y="97"/>
                  </a:moveTo>
                  <a:cubicBezTo>
                    <a:pt x="95" y="97"/>
                    <a:pt x="95" y="97"/>
                    <a:pt x="95" y="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 13"/>
          <p:cNvSpPr>
            <a:spLocks noEditPoints="1"/>
          </p:cNvSpPr>
          <p:nvPr/>
        </p:nvSpPr>
        <p:spPr bwMode="auto">
          <a:xfrm>
            <a:off x="1356763" y="5185242"/>
            <a:ext cx="793958" cy="773990"/>
          </a:xfrm>
          <a:custGeom>
            <a:avLst/>
            <a:gdLst>
              <a:gd name="T0" fmla="*/ 205 w 1638"/>
              <a:gd name="T1" fmla="*/ 51 h 1638"/>
              <a:gd name="T2" fmla="*/ 307 w 1638"/>
              <a:gd name="T3" fmla="*/ 51 h 1638"/>
              <a:gd name="T4" fmla="*/ 256 w 1638"/>
              <a:gd name="T5" fmla="*/ 307 h 1638"/>
              <a:gd name="T6" fmla="*/ 1075 w 1638"/>
              <a:gd name="T7" fmla="*/ 307 h 1638"/>
              <a:gd name="T8" fmla="*/ 1126 w 1638"/>
              <a:gd name="T9" fmla="*/ 51 h 1638"/>
              <a:gd name="T10" fmla="*/ 1024 w 1638"/>
              <a:gd name="T11" fmla="*/ 51 h 1638"/>
              <a:gd name="T12" fmla="*/ 1075 w 1638"/>
              <a:gd name="T13" fmla="*/ 307 h 1638"/>
              <a:gd name="T14" fmla="*/ 1229 w 1638"/>
              <a:gd name="T15" fmla="*/ 1638 h 1638"/>
              <a:gd name="T16" fmla="*/ 1229 w 1638"/>
              <a:gd name="T17" fmla="*/ 819 h 1638"/>
              <a:gd name="T18" fmla="*/ 1536 w 1638"/>
              <a:gd name="T19" fmla="*/ 1229 h 1638"/>
              <a:gd name="T20" fmla="*/ 922 w 1638"/>
              <a:gd name="T21" fmla="*/ 1229 h 1638"/>
              <a:gd name="T22" fmla="*/ 1536 w 1638"/>
              <a:gd name="T23" fmla="*/ 1229 h 1638"/>
              <a:gd name="T24" fmla="*/ 205 w 1638"/>
              <a:gd name="T25" fmla="*/ 614 h 1638"/>
              <a:gd name="T26" fmla="*/ 410 w 1638"/>
              <a:gd name="T27" fmla="*/ 819 h 1638"/>
              <a:gd name="T28" fmla="*/ 205 w 1638"/>
              <a:gd name="T29" fmla="*/ 1126 h 1638"/>
              <a:gd name="T30" fmla="*/ 410 w 1638"/>
              <a:gd name="T31" fmla="*/ 922 h 1638"/>
              <a:gd name="T32" fmla="*/ 205 w 1638"/>
              <a:gd name="T33" fmla="*/ 1126 h 1638"/>
              <a:gd name="T34" fmla="*/ 717 w 1638"/>
              <a:gd name="T35" fmla="*/ 819 h 1638"/>
              <a:gd name="T36" fmla="*/ 512 w 1638"/>
              <a:gd name="T37" fmla="*/ 614 h 1638"/>
              <a:gd name="T38" fmla="*/ 512 w 1638"/>
              <a:gd name="T39" fmla="*/ 1126 h 1638"/>
              <a:gd name="T40" fmla="*/ 717 w 1638"/>
              <a:gd name="T41" fmla="*/ 922 h 1638"/>
              <a:gd name="T42" fmla="*/ 512 w 1638"/>
              <a:gd name="T43" fmla="*/ 1126 h 1638"/>
              <a:gd name="T44" fmla="*/ 102 w 1638"/>
              <a:gd name="T45" fmla="*/ 512 h 1638"/>
              <a:gd name="T46" fmla="*/ 1229 w 1638"/>
              <a:gd name="T47" fmla="*/ 717 h 1638"/>
              <a:gd name="T48" fmla="*/ 1331 w 1638"/>
              <a:gd name="T49" fmla="*/ 317 h 1638"/>
              <a:gd name="T50" fmla="*/ 1178 w 1638"/>
              <a:gd name="T51" fmla="*/ 205 h 1638"/>
              <a:gd name="T52" fmla="*/ 1075 w 1638"/>
              <a:gd name="T53" fmla="*/ 358 h 1638"/>
              <a:gd name="T54" fmla="*/ 973 w 1638"/>
              <a:gd name="T55" fmla="*/ 205 h 1638"/>
              <a:gd name="T56" fmla="*/ 358 w 1638"/>
              <a:gd name="T57" fmla="*/ 256 h 1638"/>
              <a:gd name="T58" fmla="*/ 154 w 1638"/>
              <a:gd name="T59" fmla="*/ 256 h 1638"/>
              <a:gd name="T60" fmla="*/ 111 w 1638"/>
              <a:gd name="T61" fmla="*/ 205 h 1638"/>
              <a:gd name="T62" fmla="*/ 0 w 1638"/>
              <a:gd name="T63" fmla="*/ 1219 h 1638"/>
              <a:gd name="T64" fmla="*/ 717 w 1638"/>
              <a:gd name="T65" fmla="*/ 1331 h 1638"/>
              <a:gd name="T66" fmla="*/ 111 w 1638"/>
              <a:gd name="T67" fmla="*/ 1229 h 1638"/>
              <a:gd name="T68" fmla="*/ 1024 w 1638"/>
              <a:gd name="T69" fmla="*/ 819 h 1638"/>
              <a:gd name="T70" fmla="*/ 819 w 1638"/>
              <a:gd name="T71" fmla="*/ 614 h 1638"/>
              <a:gd name="T72" fmla="*/ 1024 w 1638"/>
              <a:gd name="T73" fmla="*/ 819 h 1638"/>
              <a:gd name="T74" fmla="*/ 1229 w 1638"/>
              <a:gd name="T75" fmla="*/ 1229 h 1638"/>
              <a:gd name="T76" fmla="*/ 1178 w 1638"/>
              <a:gd name="T77" fmla="*/ 1024 h 1638"/>
              <a:gd name="T78" fmla="*/ 1126 w 1638"/>
              <a:gd name="T79" fmla="*/ 1280 h 1638"/>
              <a:gd name="T80" fmla="*/ 1382 w 1638"/>
              <a:gd name="T81" fmla="*/ 1331 h 1638"/>
              <a:gd name="T82" fmla="*/ 1382 w 1638"/>
              <a:gd name="T83" fmla="*/ 1229 h 1638"/>
              <a:gd name="T84" fmla="*/ 1382 w 1638"/>
              <a:gd name="T85" fmla="*/ 1229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38" h="1638">
                <a:moveTo>
                  <a:pt x="205" y="256"/>
                </a:moveTo>
                <a:cubicBezTo>
                  <a:pt x="205" y="51"/>
                  <a:pt x="205" y="51"/>
                  <a:pt x="205" y="51"/>
                </a:cubicBezTo>
                <a:cubicBezTo>
                  <a:pt x="205" y="23"/>
                  <a:pt x="228" y="0"/>
                  <a:pt x="256" y="0"/>
                </a:cubicBezTo>
                <a:cubicBezTo>
                  <a:pt x="284" y="0"/>
                  <a:pt x="307" y="23"/>
                  <a:pt x="307" y="51"/>
                </a:cubicBezTo>
                <a:cubicBezTo>
                  <a:pt x="307" y="256"/>
                  <a:pt x="307" y="256"/>
                  <a:pt x="307" y="256"/>
                </a:cubicBezTo>
                <a:cubicBezTo>
                  <a:pt x="307" y="284"/>
                  <a:pt x="284" y="307"/>
                  <a:pt x="256" y="307"/>
                </a:cubicBezTo>
                <a:cubicBezTo>
                  <a:pt x="228" y="307"/>
                  <a:pt x="205" y="284"/>
                  <a:pt x="205" y="256"/>
                </a:cubicBezTo>
                <a:close/>
                <a:moveTo>
                  <a:pt x="1075" y="307"/>
                </a:moveTo>
                <a:cubicBezTo>
                  <a:pt x="1104" y="307"/>
                  <a:pt x="1126" y="284"/>
                  <a:pt x="1126" y="256"/>
                </a:cubicBezTo>
                <a:cubicBezTo>
                  <a:pt x="1126" y="51"/>
                  <a:pt x="1126" y="51"/>
                  <a:pt x="1126" y="51"/>
                </a:cubicBezTo>
                <a:cubicBezTo>
                  <a:pt x="1126" y="23"/>
                  <a:pt x="1104" y="0"/>
                  <a:pt x="1075" y="0"/>
                </a:cubicBezTo>
                <a:cubicBezTo>
                  <a:pt x="1047" y="0"/>
                  <a:pt x="1024" y="23"/>
                  <a:pt x="1024" y="51"/>
                </a:cubicBezTo>
                <a:cubicBezTo>
                  <a:pt x="1024" y="256"/>
                  <a:pt x="1024" y="256"/>
                  <a:pt x="1024" y="256"/>
                </a:cubicBezTo>
                <a:cubicBezTo>
                  <a:pt x="1024" y="284"/>
                  <a:pt x="1047" y="307"/>
                  <a:pt x="1075" y="307"/>
                </a:cubicBezTo>
                <a:close/>
                <a:moveTo>
                  <a:pt x="1638" y="1229"/>
                </a:moveTo>
                <a:cubicBezTo>
                  <a:pt x="1638" y="1455"/>
                  <a:pt x="1455" y="1638"/>
                  <a:pt x="1229" y="1638"/>
                </a:cubicBezTo>
                <a:cubicBezTo>
                  <a:pt x="1003" y="1638"/>
                  <a:pt x="819" y="1455"/>
                  <a:pt x="819" y="1229"/>
                </a:cubicBezTo>
                <a:cubicBezTo>
                  <a:pt x="819" y="1003"/>
                  <a:pt x="1003" y="819"/>
                  <a:pt x="1229" y="819"/>
                </a:cubicBezTo>
                <a:cubicBezTo>
                  <a:pt x="1455" y="819"/>
                  <a:pt x="1638" y="1003"/>
                  <a:pt x="1638" y="1229"/>
                </a:cubicBezTo>
                <a:close/>
                <a:moveTo>
                  <a:pt x="1536" y="1229"/>
                </a:moveTo>
                <a:cubicBezTo>
                  <a:pt x="1536" y="1059"/>
                  <a:pt x="1398" y="922"/>
                  <a:pt x="1229" y="922"/>
                </a:cubicBezTo>
                <a:cubicBezTo>
                  <a:pt x="1059" y="922"/>
                  <a:pt x="922" y="1059"/>
                  <a:pt x="922" y="1229"/>
                </a:cubicBezTo>
                <a:cubicBezTo>
                  <a:pt x="922" y="1398"/>
                  <a:pt x="1059" y="1536"/>
                  <a:pt x="1229" y="1536"/>
                </a:cubicBezTo>
                <a:cubicBezTo>
                  <a:pt x="1398" y="1536"/>
                  <a:pt x="1536" y="1398"/>
                  <a:pt x="1536" y="1229"/>
                </a:cubicBezTo>
                <a:close/>
                <a:moveTo>
                  <a:pt x="410" y="614"/>
                </a:moveTo>
                <a:cubicBezTo>
                  <a:pt x="205" y="614"/>
                  <a:pt x="205" y="614"/>
                  <a:pt x="205" y="614"/>
                </a:cubicBezTo>
                <a:cubicBezTo>
                  <a:pt x="205" y="819"/>
                  <a:pt x="205" y="819"/>
                  <a:pt x="205" y="819"/>
                </a:cubicBezTo>
                <a:cubicBezTo>
                  <a:pt x="410" y="819"/>
                  <a:pt x="410" y="819"/>
                  <a:pt x="410" y="819"/>
                </a:cubicBezTo>
                <a:lnTo>
                  <a:pt x="410" y="614"/>
                </a:lnTo>
                <a:close/>
                <a:moveTo>
                  <a:pt x="205" y="1126"/>
                </a:moveTo>
                <a:cubicBezTo>
                  <a:pt x="410" y="1126"/>
                  <a:pt x="410" y="1126"/>
                  <a:pt x="410" y="1126"/>
                </a:cubicBezTo>
                <a:cubicBezTo>
                  <a:pt x="410" y="922"/>
                  <a:pt x="410" y="922"/>
                  <a:pt x="410" y="922"/>
                </a:cubicBezTo>
                <a:cubicBezTo>
                  <a:pt x="205" y="922"/>
                  <a:pt x="205" y="922"/>
                  <a:pt x="205" y="922"/>
                </a:cubicBezTo>
                <a:lnTo>
                  <a:pt x="205" y="1126"/>
                </a:lnTo>
                <a:close/>
                <a:moveTo>
                  <a:pt x="512" y="819"/>
                </a:moveTo>
                <a:cubicBezTo>
                  <a:pt x="717" y="819"/>
                  <a:pt x="717" y="819"/>
                  <a:pt x="717" y="819"/>
                </a:cubicBezTo>
                <a:cubicBezTo>
                  <a:pt x="717" y="614"/>
                  <a:pt x="717" y="614"/>
                  <a:pt x="717" y="614"/>
                </a:cubicBezTo>
                <a:cubicBezTo>
                  <a:pt x="512" y="614"/>
                  <a:pt x="512" y="614"/>
                  <a:pt x="512" y="614"/>
                </a:cubicBezTo>
                <a:lnTo>
                  <a:pt x="512" y="819"/>
                </a:lnTo>
                <a:close/>
                <a:moveTo>
                  <a:pt x="512" y="1126"/>
                </a:moveTo>
                <a:cubicBezTo>
                  <a:pt x="717" y="1126"/>
                  <a:pt x="717" y="1126"/>
                  <a:pt x="717" y="1126"/>
                </a:cubicBezTo>
                <a:cubicBezTo>
                  <a:pt x="717" y="922"/>
                  <a:pt x="717" y="922"/>
                  <a:pt x="717" y="922"/>
                </a:cubicBezTo>
                <a:cubicBezTo>
                  <a:pt x="512" y="922"/>
                  <a:pt x="512" y="922"/>
                  <a:pt x="512" y="922"/>
                </a:cubicBezTo>
                <a:lnTo>
                  <a:pt x="512" y="1126"/>
                </a:lnTo>
                <a:close/>
                <a:moveTo>
                  <a:pt x="102" y="1219"/>
                </a:moveTo>
                <a:cubicBezTo>
                  <a:pt x="102" y="512"/>
                  <a:pt x="102" y="512"/>
                  <a:pt x="102" y="512"/>
                </a:cubicBezTo>
                <a:cubicBezTo>
                  <a:pt x="1229" y="512"/>
                  <a:pt x="1229" y="512"/>
                  <a:pt x="1229" y="512"/>
                </a:cubicBezTo>
                <a:cubicBezTo>
                  <a:pt x="1229" y="717"/>
                  <a:pt x="1229" y="717"/>
                  <a:pt x="1229" y="717"/>
                </a:cubicBezTo>
                <a:cubicBezTo>
                  <a:pt x="1331" y="717"/>
                  <a:pt x="1331" y="717"/>
                  <a:pt x="1331" y="717"/>
                </a:cubicBezTo>
                <a:cubicBezTo>
                  <a:pt x="1331" y="317"/>
                  <a:pt x="1331" y="317"/>
                  <a:pt x="1331" y="317"/>
                </a:cubicBezTo>
                <a:cubicBezTo>
                  <a:pt x="1331" y="255"/>
                  <a:pt x="1282" y="205"/>
                  <a:pt x="1220" y="205"/>
                </a:cubicBezTo>
                <a:cubicBezTo>
                  <a:pt x="1178" y="205"/>
                  <a:pt x="1178" y="205"/>
                  <a:pt x="1178" y="205"/>
                </a:cubicBezTo>
                <a:cubicBezTo>
                  <a:pt x="1178" y="256"/>
                  <a:pt x="1178" y="256"/>
                  <a:pt x="1178" y="256"/>
                </a:cubicBezTo>
                <a:cubicBezTo>
                  <a:pt x="1178" y="312"/>
                  <a:pt x="1132" y="358"/>
                  <a:pt x="1075" y="358"/>
                </a:cubicBezTo>
                <a:cubicBezTo>
                  <a:pt x="1019" y="358"/>
                  <a:pt x="973" y="312"/>
                  <a:pt x="973" y="256"/>
                </a:cubicBezTo>
                <a:cubicBezTo>
                  <a:pt x="973" y="205"/>
                  <a:pt x="973" y="205"/>
                  <a:pt x="973" y="205"/>
                </a:cubicBezTo>
                <a:cubicBezTo>
                  <a:pt x="358" y="205"/>
                  <a:pt x="358" y="205"/>
                  <a:pt x="358" y="205"/>
                </a:cubicBezTo>
                <a:cubicBezTo>
                  <a:pt x="358" y="256"/>
                  <a:pt x="358" y="256"/>
                  <a:pt x="358" y="256"/>
                </a:cubicBezTo>
                <a:cubicBezTo>
                  <a:pt x="358" y="312"/>
                  <a:pt x="313" y="358"/>
                  <a:pt x="256" y="358"/>
                </a:cubicBezTo>
                <a:cubicBezTo>
                  <a:pt x="200" y="358"/>
                  <a:pt x="154" y="312"/>
                  <a:pt x="154" y="256"/>
                </a:cubicBezTo>
                <a:cubicBezTo>
                  <a:pt x="154" y="205"/>
                  <a:pt x="154" y="205"/>
                  <a:pt x="154" y="205"/>
                </a:cubicBezTo>
                <a:cubicBezTo>
                  <a:pt x="111" y="205"/>
                  <a:pt x="111" y="205"/>
                  <a:pt x="111" y="205"/>
                </a:cubicBezTo>
                <a:cubicBezTo>
                  <a:pt x="50" y="205"/>
                  <a:pt x="0" y="255"/>
                  <a:pt x="0" y="317"/>
                </a:cubicBezTo>
                <a:cubicBezTo>
                  <a:pt x="0" y="1219"/>
                  <a:pt x="0" y="1219"/>
                  <a:pt x="0" y="1219"/>
                </a:cubicBezTo>
                <a:cubicBezTo>
                  <a:pt x="0" y="1281"/>
                  <a:pt x="50" y="1331"/>
                  <a:pt x="111" y="1331"/>
                </a:cubicBezTo>
                <a:cubicBezTo>
                  <a:pt x="717" y="1331"/>
                  <a:pt x="717" y="1331"/>
                  <a:pt x="717" y="1331"/>
                </a:cubicBezTo>
                <a:cubicBezTo>
                  <a:pt x="717" y="1229"/>
                  <a:pt x="717" y="1229"/>
                  <a:pt x="717" y="1229"/>
                </a:cubicBezTo>
                <a:cubicBezTo>
                  <a:pt x="111" y="1229"/>
                  <a:pt x="111" y="1229"/>
                  <a:pt x="111" y="1229"/>
                </a:cubicBezTo>
                <a:cubicBezTo>
                  <a:pt x="106" y="1229"/>
                  <a:pt x="102" y="1224"/>
                  <a:pt x="102" y="1219"/>
                </a:cubicBezTo>
                <a:close/>
                <a:moveTo>
                  <a:pt x="1024" y="819"/>
                </a:moveTo>
                <a:cubicBezTo>
                  <a:pt x="1024" y="614"/>
                  <a:pt x="1024" y="614"/>
                  <a:pt x="1024" y="614"/>
                </a:cubicBezTo>
                <a:cubicBezTo>
                  <a:pt x="819" y="614"/>
                  <a:pt x="819" y="614"/>
                  <a:pt x="819" y="614"/>
                </a:cubicBezTo>
                <a:cubicBezTo>
                  <a:pt x="819" y="819"/>
                  <a:pt x="819" y="819"/>
                  <a:pt x="819" y="819"/>
                </a:cubicBezTo>
                <a:lnTo>
                  <a:pt x="1024" y="819"/>
                </a:lnTo>
                <a:close/>
                <a:moveTo>
                  <a:pt x="1382" y="1229"/>
                </a:moveTo>
                <a:cubicBezTo>
                  <a:pt x="1229" y="1229"/>
                  <a:pt x="1229" y="1229"/>
                  <a:pt x="1229" y="1229"/>
                </a:cubicBezTo>
                <a:cubicBezTo>
                  <a:pt x="1229" y="1075"/>
                  <a:pt x="1229" y="1075"/>
                  <a:pt x="1229" y="1075"/>
                </a:cubicBezTo>
                <a:cubicBezTo>
                  <a:pt x="1229" y="1047"/>
                  <a:pt x="1206" y="1024"/>
                  <a:pt x="1178" y="1024"/>
                </a:cubicBezTo>
                <a:cubicBezTo>
                  <a:pt x="1149" y="1024"/>
                  <a:pt x="1126" y="1047"/>
                  <a:pt x="1126" y="1075"/>
                </a:cubicBezTo>
                <a:cubicBezTo>
                  <a:pt x="1126" y="1280"/>
                  <a:pt x="1126" y="1280"/>
                  <a:pt x="1126" y="1280"/>
                </a:cubicBezTo>
                <a:cubicBezTo>
                  <a:pt x="1126" y="1308"/>
                  <a:pt x="1149" y="1331"/>
                  <a:pt x="1178" y="1331"/>
                </a:cubicBezTo>
                <a:cubicBezTo>
                  <a:pt x="1382" y="1331"/>
                  <a:pt x="1382" y="1331"/>
                  <a:pt x="1382" y="1331"/>
                </a:cubicBezTo>
                <a:cubicBezTo>
                  <a:pt x="1411" y="1331"/>
                  <a:pt x="1434" y="1308"/>
                  <a:pt x="1434" y="1280"/>
                </a:cubicBezTo>
                <a:cubicBezTo>
                  <a:pt x="1434" y="1252"/>
                  <a:pt x="1411" y="1229"/>
                  <a:pt x="1382" y="1229"/>
                </a:cubicBezTo>
                <a:close/>
                <a:moveTo>
                  <a:pt x="1382" y="1229"/>
                </a:moveTo>
                <a:cubicBezTo>
                  <a:pt x="1382" y="1229"/>
                  <a:pt x="1382" y="1229"/>
                  <a:pt x="1382" y="1229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6" name="Picture 115" descr="Logo&#10;&#10;Description automatically generated">
            <a:extLst>
              <a:ext uri="{FF2B5EF4-FFF2-40B4-BE49-F238E27FC236}">
                <a16:creationId xmlns:a16="http://schemas.microsoft.com/office/drawing/2014/main" id="{D8A11E73-2404-4186-5D64-5536E3709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085" y="6382261"/>
            <a:ext cx="380714" cy="38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0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*OMED2019">
  <a:themeElements>
    <a:clrScheme name="AOA OMED201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66"/>
      </a:accent1>
      <a:accent2>
        <a:srgbClr val="11C7EB"/>
      </a:accent2>
      <a:accent3>
        <a:srgbClr val="CD4097"/>
      </a:accent3>
      <a:accent4>
        <a:srgbClr val="731E5D"/>
      </a:accent4>
      <a:accent5>
        <a:srgbClr val="113FA9"/>
      </a:accent5>
      <a:accent6>
        <a:srgbClr val="360769"/>
      </a:accent6>
      <a:hlink>
        <a:srgbClr val="262626"/>
      </a:hlink>
      <a:folHlink>
        <a:srgbClr val="5C5C5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MED2019 template_v2.potx" id="{5AEDABC0-C3E7-4992-8AA0-DD3FAB490936}" vid="{DA8DB8F1-3250-43BF-928C-6C8261DE56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452</Words>
  <Application>Microsoft Office PowerPoint</Application>
  <PresentationFormat>Custom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Wingdings</vt:lpstr>
      <vt:lpstr>*OMED2019</vt:lpstr>
      <vt:lpstr>PowerPoint Presentation</vt:lpstr>
      <vt:lpstr>Presentation Title</vt:lpstr>
      <vt:lpstr> Space for Section  Break Title</vt:lpstr>
      <vt:lpstr>The slide header is 26 points is sentence case using Arial font. Headers should be concise, two lines of text maximum.</vt:lpstr>
      <vt:lpstr>Table style</vt:lpstr>
      <vt:lpstr>Chart or image</vt:lpstr>
      <vt:lpstr>The slide header is 26 points is sentence case using Arial font. Headers should be concise, two lines of text maximum.</vt:lpstr>
      <vt:lpstr>Icon Library (Finance, Research, International)</vt:lpstr>
      <vt:lpstr>Icon Library (Education, Schools, Board Certification, Time)</vt:lpstr>
      <vt:lpstr>Icon Library (Partnerships, Medical, Government, Technology)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Blankenship, Nicole</dc:creator>
  <cp:lastModifiedBy>Kim Battle</cp:lastModifiedBy>
  <cp:revision>15</cp:revision>
  <dcterms:modified xsi:type="dcterms:W3CDTF">2022-06-28T18:04:34Z</dcterms:modified>
</cp:coreProperties>
</file>